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7" r:id="rId1"/>
    <p:sldMasterId id="2147483674" r:id="rId2"/>
    <p:sldMasterId id="2147483672" r:id="rId3"/>
    <p:sldMasterId id="2147483681" r:id="rId4"/>
    <p:sldMasterId id="2147483687" r:id="rId5"/>
  </p:sldMasterIdLst>
  <p:sldIdLst>
    <p:sldId id="260" r:id="rId6"/>
    <p:sldId id="261" r:id="rId7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50A"/>
    <a:srgbClr val="B31225"/>
    <a:srgbClr val="127EB3"/>
    <a:srgbClr val="5CB9E6"/>
    <a:srgbClr val="CC7914"/>
    <a:srgbClr val="00CCA0"/>
    <a:srgbClr val="007F63"/>
    <a:srgbClr val="2D957E"/>
    <a:srgbClr val="078C24"/>
    <a:srgbClr val="0896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28"/>
    <p:restoredTop sz="94694"/>
  </p:normalViewPr>
  <p:slideViewPr>
    <p:cSldViewPr snapToGrid="0" snapToObjects="1">
      <p:cViewPr varScale="1">
        <p:scale>
          <a:sx n="128" d="100"/>
          <a:sy n="128" d="100"/>
        </p:scale>
        <p:origin x="18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583A92-FBE9-38AC-558D-374FFCBEB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729844-7587-69FC-D519-8799EF15C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E7485-E117-0E4C-91FB-F1E0DC4C9100}" type="slidenum">
              <a:rPr lang="en-GB" smtClean="0"/>
              <a:t>‹#›</a:t>
            </a:fld>
            <a:endParaRPr lang="en-GB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3EBFC11B-3D04-355D-B92A-FED9AE903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" y="642157"/>
            <a:ext cx="9905766" cy="6586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08F5B8D-C767-1CC0-DEEE-153243460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038" y="2474843"/>
            <a:ext cx="8543925" cy="3702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4456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1708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E1C98-EB4D-C810-1F0B-91B49446A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1C33C4-0284-1B73-797E-CB67C0472F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360028-51C3-A961-987B-A17758813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C3323B-A800-5396-35D9-33B8344C6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E7485-E117-0E4C-91FB-F1E0DC4C91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560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8F8F73B1-4C86-78E6-E002-B126D45A7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40" y="109352"/>
            <a:ext cx="8543925" cy="5592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n-US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Simple Business Design</a:t>
            </a:r>
          </a:p>
        </p:txBody>
      </p:sp>
    </p:spTree>
    <p:extLst>
      <p:ext uri="{BB962C8B-B14F-4D97-AF65-F5344CB8AC3E}">
        <p14:creationId xmlns:p14="http://schemas.microsoft.com/office/powerpoint/2010/main" val="1097666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E1C98-EB4D-C810-1F0B-91B49446A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1C33C4-0284-1B73-797E-CB67C0472F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360028-51C3-A961-987B-A17758813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C3323B-A800-5396-35D9-33B8344C6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E7485-E117-0E4C-91FB-F1E0DC4C91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7562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037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https://ebullient.com/" TargetMode="External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s://ebullient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ebullient.com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C39E45C-2AB1-31A9-9E80-76D80480ECD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1" y="-1"/>
            <a:ext cx="9905767" cy="5557239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7BDBF4-6122-2361-0FE4-CEB050FE9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" y="642157"/>
            <a:ext cx="9905766" cy="6586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6E82FC-B03F-6682-F597-02293E7E5E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09889" y="6356350"/>
            <a:ext cx="3714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A46080-1391-5E1D-9615-330574A43D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EE7485-E117-0E4C-91FB-F1E0DC4C9100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hlinkClick r:id="rId5"/>
            <a:extLst>
              <a:ext uri="{FF2B5EF4-FFF2-40B4-BE49-F238E27FC236}">
                <a16:creationId xmlns:a16="http://schemas.microsoft.com/office/drawing/2014/main" id="{1A009CAE-FA92-8182-3491-A0C160296E3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09038" y="6324570"/>
            <a:ext cx="2188837" cy="3367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800C5B0-81C2-1F08-AED2-04A8DF9B2232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12895" y="6326841"/>
            <a:ext cx="337112" cy="334473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F6B07A56-AAE2-EC6F-6A8F-DAB197BF73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2474843"/>
            <a:ext cx="8543925" cy="3702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642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89" r:id="rId2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7BDBF4-6122-2361-0FE4-CEB050FE9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6586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B9CAF0-8FA9-EAA8-65DE-C76BD2E7DE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182757"/>
            <a:ext cx="8543925" cy="4994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6E82FC-B03F-6682-F597-02293E7E5E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09889" y="6356350"/>
            <a:ext cx="3714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A46080-1391-5E1D-9615-330574A43D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EE7485-E117-0E4C-91FB-F1E0DC4C9100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hlinkClick r:id="rId3"/>
            <a:extLst>
              <a:ext uri="{FF2B5EF4-FFF2-40B4-BE49-F238E27FC236}">
                <a16:creationId xmlns:a16="http://schemas.microsoft.com/office/drawing/2014/main" id="{1A009CAE-FA92-8182-3491-A0C160296E3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9038" y="6324570"/>
            <a:ext cx="2188837" cy="3367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800C5B0-81C2-1F08-AED2-04A8DF9B223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12895" y="6326841"/>
            <a:ext cx="337112" cy="33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04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hlinkClick r:id="rId3"/>
            <a:extLst>
              <a:ext uri="{FF2B5EF4-FFF2-40B4-BE49-F238E27FC236}">
                <a16:creationId xmlns:a16="http://schemas.microsoft.com/office/drawing/2014/main" id="{A43F6697-0566-D849-D5D8-C20D4DA07E7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9038" y="6324570"/>
            <a:ext cx="2188837" cy="3367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46F08FE-C81E-C024-3712-FA0167F4F1A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12895" y="6326841"/>
            <a:ext cx="337112" cy="33447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7E996FE-798F-F6B7-5115-FC5726B5F74F}"/>
              </a:ext>
            </a:extLst>
          </p:cNvPr>
          <p:cNvSpPr txBox="1"/>
          <p:nvPr userDrawn="1"/>
        </p:nvSpPr>
        <p:spPr>
          <a:xfrm>
            <a:off x="2537620" y="6401918"/>
            <a:ext cx="52677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rgbClr val="4D4D4D"/>
                </a:solidFill>
              </a:rPr>
              <a:t>CREATED BY Chris Parker - DOWNLOAD this Simple Business Design and Simplicity Toolkit instructions at https://ebullient.com/simplicity</a:t>
            </a:r>
          </a:p>
          <a:p>
            <a:r>
              <a:rPr lang="en-US" sz="700" dirty="0">
                <a:solidFill>
                  <a:srgbClr val="4D4D4D"/>
                </a:solidFill>
              </a:rPr>
              <a:t>Licensed under the Creative Commons Attribution-Share Alike 4.0 International License (https://creativecommons.org/licenses/by-sa/4.0/)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85ED425-F6A8-84AA-80AC-761BD66ACA4D}"/>
              </a:ext>
            </a:extLst>
          </p:cNvPr>
          <p:cNvCxnSpPr>
            <a:cxnSpLocks/>
          </p:cNvCxnSpPr>
          <p:nvPr userDrawn="1"/>
        </p:nvCxnSpPr>
        <p:spPr>
          <a:xfrm flipV="1">
            <a:off x="2553050" y="6429319"/>
            <a:ext cx="0" cy="252000"/>
          </a:xfrm>
          <a:prstGeom prst="line">
            <a:avLst/>
          </a:prstGeom>
          <a:ln w="9525">
            <a:solidFill>
              <a:srgbClr val="4D4D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309AF64-68F4-CCC6-B248-8766BD7A0D6D}"/>
              </a:ext>
            </a:extLst>
          </p:cNvPr>
          <p:cNvGrpSpPr/>
          <p:nvPr userDrawn="1"/>
        </p:nvGrpSpPr>
        <p:grpSpPr>
          <a:xfrm>
            <a:off x="212897" y="711796"/>
            <a:ext cx="7629353" cy="1815190"/>
            <a:chOff x="212897" y="711796"/>
            <a:chExt cx="7629353" cy="1815190"/>
          </a:xfrm>
        </p:grpSpPr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93D6DBD1-C424-76F7-EA58-2F1A696CD66F}"/>
                </a:ext>
              </a:extLst>
            </p:cNvPr>
            <p:cNvSpPr/>
            <p:nvPr/>
          </p:nvSpPr>
          <p:spPr>
            <a:xfrm>
              <a:off x="212897" y="723302"/>
              <a:ext cx="7629353" cy="1788129"/>
            </a:xfrm>
            <a:prstGeom prst="roundRect">
              <a:avLst>
                <a:gd name="adj" fmla="val 5499"/>
              </a:avLst>
            </a:prstGeom>
            <a:noFill/>
            <a:ln w="38100">
              <a:solidFill>
                <a:srgbClr val="EAB64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ame Side Corner Rectangle 13">
              <a:extLst>
                <a:ext uri="{FF2B5EF4-FFF2-40B4-BE49-F238E27FC236}">
                  <a16:creationId xmlns:a16="http://schemas.microsoft.com/office/drawing/2014/main" id="{5703635C-A6DB-6976-A9E6-8D9B09CB6E3D}"/>
                </a:ext>
              </a:extLst>
            </p:cNvPr>
            <p:cNvSpPr/>
            <p:nvPr/>
          </p:nvSpPr>
          <p:spPr>
            <a:xfrm rot="16200000">
              <a:off x="-392503" y="1328702"/>
              <a:ext cx="1788129" cy="577329"/>
            </a:xfrm>
            <a:prstGeom prst="round2SameRect">
              <a:avLst/>
            </a:prstGeom>
            <a:solidFill>
              <a:srgbClr val="EAB646"/>
            </a:solidFill>
            <a:ln>
              <a:solidFill>
                <a:srgbClr val="EAB64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110B178-3F6F-5E88-2B30-8E525B4371E4}"/>
                </a:ext>
              </a:extLst>
            </p:cNvPr>
            <p:cNvSpPr txBox="1"/>
            <p:nvPr/>
          </p:nvSpPr>
          <p:spPr>
            <a:xfrm rot="16200000">
              <a:off x="-415751" y="1432700"/>
              <a:ext cx="1788134" cy="369332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Focus</a:t>
              </a: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64249AD3-6A29-85F5-DC3E-78F1E0633D78}"/>
                </a:ext>
              </a:extLst>
            </p:cNvPr>
            <p:cNvCxnSpPr/>
            <p:nvPr/>
          </p:nvCxnSpPr>
          <p:spPr>
            <a:xfrm>
              <a:off x="2545874" y="740955"/>
              <a:ext cx="0" cy="1770476"/>
            </a:xfrm>
            <a:prstGeom prst="line">
              <a:avLst/>
            </a:prstGeom>
            <a:ln w="38100">
              <a:solidFill>
                <a:srgbClr val="EAB64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D6C23920-9E70-CDCC-3384-6FEF1DA7E2A3}"/>
                </a:ext>
              </a:extLst>
            </p:cNvPr>
            <p:cNvCxnSpPr/>
            <p:nvPr/>
          </p:nvCxnSpPr>
          <p:spPr>
            <a:xfrm>
              <a:off x="4310561" y="732128"/>
              <a:ext cx="0" cy="1770476"/>
            </a:xfrm>
            <a:prstGeom prst="line">
              <a:avLst/>
            </a:prstGeom>
            <a:ln w="38100">
              <a:solidFill>
                <a:srgbClr val="EAB64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190AE04-6659-3951-45CF-B2A231117B4A}"/>
                </a:ext>
              </a:extLst>
            </p:cNvPr>
            <p:cNvCxnSpPr/>
            <p:nvPr/>
          </p:nvCxnSpPr>
          <p:spPr>
            <a:xfrm>
              <a:off x="6076221" y="740955"/>
              <a:ext cx="0" cy="1770476"/>
            </a:xfrm>
            <a:prstGeom prst="line">
              <a:avLst/>
            </a:prstGeom>
            <a:ln w="38100">
              <a:solidFill>
                <a:srgbClr val="EAB64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9C18A398-346F-DB11-6969-41218A7EEA55}"/>
                </a:ext>
              </a:extLst>
            </p:cNvPr>
            <p:cNvSpPr/>
            <p:nvPr/>
          </p:nvSpPr>
          <p:spPr>
            <a:xfrm>
              <a:off x="6080493" y="723299"/>
              <a:ext cx="1760450" cy="1788129"/>
            </a:xfrm>
            <a:prstGeom prst="roundRect">
              <a:avLst>
                <a:gd name="adj" fmla="val 5499"/>
              </a:avLst>
            </a:prstGeom>
            <a:noFill/>
            <a:ln w="38100">
              <a:solidFill>
                <a:srgbClr val="EAB64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D5E55F43-CC98-3E82-CC8A-A53DB52FFC58}"/>
                </a:ext>
              </a:extLst>
            </p:cNvPr>
            <p:cNvSpPr/>
            <p:nvPr/>
          </p:nvSpPr>
          <p:spPr>
            <a:xfrm>
              <a:off x="4315289" y="723299"/>
              <a:ext cx="1760450" cy="1788129"/>
            </a:xfrm>
            <a:prstGeom prst="roundRect">
              <a:avLst>
                <a:gd name="adj" fmla="val 5499"/>
              </a:avLst>
            </a:prstGeom>
            <a:noFill/>
            <a:ln w="38100">
              <a:solidFill>
                <a:srgbClr val="EAB64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29A6C8CE-78B7-B8FE-9D91-B788859A25E8}"/>
                </a:ext>
              </a:extLst>
            </p:cNvPr>
            <p:cNvSpPr/>
            <p:nvPr/>
          </p:nvSpPr>
          <p:spPr>
            <a:xfrm>
              <a:off x="2550085" y="723299"/>
              <a:ext cx="1760450" cy="1788129"/>
            </a:xfrm>
            <a:prstGeom prst="roundRect">
              <a:avLst>
                <a:gd name="adj" fmla="val 5499"/>
              </a:avLst>
            </a:prstGeom>
            <a:noFill/>
            <a:ln w="38100">
              <a:solidFill>
                <a:srgbClr val="EAB64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B964539B-33F7-F0DD-268B-3A2992C5AE3C}"/>
                </a:ext>
              </a:extLst>
            </p:cNvPr>
            <p:cNvSpPr/>
            <p:nvPr/>
          </p:nvSpPr>
          <p:spPr>
            <a:xfrm>
              <a:off x="784881" y="723299"/>
              <a:ext cx="1760450" cy="1788129"/>
            </a:xfrm>
            <a:prstGeom prst="roundRect">
              <a:avLst>
                <a:gd name="adj" fmla="val 5499"/>
              </a:avLst>
            </a:prstGeom>
            <a:noFill/>
            <a:ln w="38100">
              <a:solidFill>
                <a:srgbClr val="EAB64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riangle 22">
              <a:extLst>
                <a:ext uri="{FF2B5EF4-FFF2-40B4-BE49-F238E27FC236}">
                  <a16:creationId xmlns:a16="http://schemas.microsoft.com/office/drawing/2014/main" id="{88A0446B-3B4F-2FAB-DE31-B0F390B24234}"/>
                </a:ext>
              </a:extLst>
            </p:cNvPr>
            <p:cNvSpPr/>
            <p:nvPr/>
          </p:nvSpPr>
          <p:spPr>
            <a:xfrm>
              <a:off x="722696" y="2422226"/>
              <a:ext cx="98047" cy="104760"/>
            </a:xfrm>
            <a:prstGeom prst="triangle">
              <a:avLst/>
            </a:prstGeom>
            <a:solidFill>
              <a:srgbClr val="EAB6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2FD29D00-7B6C-EFE6-CE1C-9F62D4B3F213}"/>
                </a:ext>
              </a:extLst>
            </p:cNvPr>
            <p:cNvSpPr/>
            <p:nvPr/>
          </p:nvSpPr>
          <p:spPr>
            <a:xfrm>
              <a:off x="2501893" y="2409766"/>
              <a:ext cx="98047" cy="104760"/>
            </a:xfrm>
            <a:prstGeom prst="triangle">
              <a:avLst/>
            </a:prstGeom>
            <a:solidFill>
              <a:srgbClr val="EAB6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riangle 24">
              <a:extLst>
                <a:ext uri="{FF2B5EF4-FFF2-40B4-BE49-F238E27FC236}">
                  <a16:creationId xmlns:a16="http://schemas.microsoft.com/office/drawing/2014/main" id="{7E470D23-8901-8026-44E6-F2A69E1EA413}"/>
                </a:ext>
              </a:extLst>
            </p:cNvPr>
            <p:cNvSpPr/>
            <p:nvPr/>
          </p:nvSpPr>
          <p:spPr>
            <a:xfrm>
              <a:off x="4272125" y="2415703"/>
              <a:ext cx="98047" cy="104760"/>
            </a:xfrm>
            <a:prstGeom prst="triangle">
              <a:avLst/>
            </a:prstGeom>
            <a:solidFill>
              <a:srgbClr val="EAB6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riangle 25">
              <a:extLst>
                <a:ext uri="{FF2B5EF4-FFF2-40B4-BE49-F238E27FC236}">
                  <a16:creationId xmlns:a16="http://schemas.microsoft.com/office/drawing/2014/main" id="{31273D51-997C-CBC7-CEFA-C667EF60DCB4}"/>
                </a:ext>
              </a:extLst>
            </p:cNvPr>
            <p:cNvSpPr/>
            <p:nvPr/>
          </p:nvSpPr>
          <p:spPr>
            <a:xfrm>
              <a:off x="6031986" y="2422226"/>
              <a:ext cx="98047" cy="104760"/>
            </a:xfrm>
            <a:prstGeom prst="triangle">
              <a:avLst/>
            </a:prstGeom>
            <a:solidFill>
              <a:srgbClr val="EAB6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Triangle 26">
              <a:extLst>
                <a:ext uri="{FF2B5EF4-FFF2-40B4-BE49-F238E27FC236}">
                  <a16:creationId xmlns:a16="http://schemas.microsoft.com/office/drawing/2014/main" id="{6B784F49-B572-AF89-111A-C91D11C7D0ED}"/>
                </a:ext>
              </a:extLst>
            </p:cNvPr>
            <p:cNvSpPr/>
            <p:nvPr/>
          </p:nvSpPr>
          <p:spPr>
            <a:xfrm rot="10800000">
              <a:off x="735307" y="719420"/>
              <a:ext cx="98047" cy="104760"/>
            </a:xfrm>
            <a:prstGeom prst="triangle">
              <a:avLst/>
            </a:prstGeom>
            <a:solidFill>
              <a:srgbClr val="EAB6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Triangle 27">
              <a:extLst>
                <a:ext uri="{FF2B5EF4-FFF2-40B4-BE49-F238E27FC236}">
                  <a16:creationId xmlns:a16="http://schemas.microsoft.com/office/drawing/2014/main" id="{FBF77D81-4724-06BE-7B63-40BFA6841967}"/>
                </a:ext>
              </a:extLst>
            </p:cNvPr>
            <p:cNvSpPr/>
            <p:nvPr/>
          </p:nvSpPr>
          <p:spPr>
            <a:xfrm rot="10800000">
              <a:off x="2507578" y="718319"/>
              <a:ext cx="98047" cy="104760"/>
            </a:xfrm>
            <a:prstGeom prst="triangle">
              <a:avLst/>
            </a:prstGeom>
            <a:solidFill>
              <a:srgbClr val="EAB6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Triangle 28">
              <a:extLst>
                <a:ext uri="{FF2B5EF4-FFF2-40B4-BE49-F238E27FC236}">
                  <a16:creationId xmlns:a16="http://schemas.microsoft.com/office/drawing/2014/main" id="{67A64278-08A8-AD0A-FD2B-722FF1971043}"/>
                </a:ext>
              </a:extLst>
            </p:cNvPr>
            <p:cNvSpPr/>
            <p:nvPr/>
          </p:nvSpPr>
          <p:spPr>
            <a:xfrm rot="10800000">
              <a:off x="4266096" y="714283"/>
              <a:ext cx="98047" cy="104760"/>
            </a:xfrm>
            <a:prstGeom prst="triangle">
              <a:avLst/>
            </a:prstGeom>
            <a:solidFill>
              <a:srgbClr val="EAB6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riangle 29">
              <a:extLst>
                <a:ext uri="{FF2B5EF4-FFF2-40B4-BE49-F238E27FC236}">
                  <a16:creationId xmlns:a16="http://schemas.microsoft.com/office/drawing/2014/main" id="{13A9C614-D4F0-D277-776E-95A664D3895B}"/>
                </a:ext>
              </a:extLst>
            </p:cNvPr>
            <p:cNvSpPr/>
            <p:nvPr/>
          </p:nvSpPr>
          <p:spPr>
            <a:xfrm rot="10800000">
              <a:off x="6036704" y="711796"/>
              <a:ext cx="98047" cy="104760"/>
            </a:xfrm>
            <a:prstGeom prst="triangle">
              <a:avLst/>
            </a:prstGeom>
            <a:solidFill>
              <a:srgbClr val="EAB6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9B02D79-B742-ECFF-580C-123F99B8B8A1}"/>
              </a:ext>
            </a:extLst>
          </p:cNvPr>
          <p:cNvGrpSpPr/>
          <p:nvPr userDrawn="1"/>
        </p:nvGrpSpPr>
        <p:grpSpPr>
          <a:xfrm>
            <a:off x="212896" y="2572265"/>
            <a:ext cx="7628047" cy="1815369"/>
            <a:chOff x="212896" y="2572265"/>
            <a:chExt cx="7628047" cy="1815369"/>
          </a:xfrm>
        </p:grpSpPr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178C38A4-4892-8799-A760-F26531655B3F}"/>
                </a:ext>
              </a:extLst>
            </p:cNvPr>
            <p:cNvSpPr/>
            <p:nvPr/>
          </p:nvSpPr>
          <p:spPr>
            <a:xfrm>
              <a:off x="212897" y="2586636"/>
              <a:ext cx="7628046" cy="1788129"/>
            </a:xfrm>
            <a:prstGeom prst="roundRect">
              <a:avLst>
                <a:gd name="adj" fmla="val 5499"/>
              </a:avLst>
            </a:prstGeom>
            <a:noFill/>
            <a:ln w="38100">
              <a:solidFill>
                <a:srgbClr val="EC973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Round Same Side Corner Rectangle 32">
              <a:extLst>
                <a:ext uri="{FF2B5EF4-FFF2-40B4-BE49-F238E27FC236}">
                  <a16:creationId xmlns:a16="http://schemas.microsoft.com/office/drawing/2014/main" id="{FE05FBD5-A00C-F491-F444-FE8BCA1195D2}"/>
                </a:ext>
              </a:extLst>
            </p:cNvPr>
            <p:cNvSpPr/>
            <p:nvPr/>
          </p:nvSpPr>
          <p:spPr>
            <a:xfrm rot="16200000">
              <a:off x="-392504" y="3189765"/>
              <a:ext cx="1788129" cy="577329"/>
            </a:xfrm>
            <a:prstGeom prst="round2SameRect">
              <a:avLst/>
            </a:prstGeom>
            <a:solidFill>
              <a:srgbClr val="EC9730"/>
            </a:solidFill>
            <a:ln>
              <a:solidFill>
                <a:srgbClr val="EC973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51774C8-D2C8-26C0-3E5D-A67A1C87168A}"/>
                </a:ext>
              </a:extLst>
            </p:cNvPr>
            <p:cNvSpPr txBox="1"/>
            <p:nvPr/>
          </p:nvSpPr>
          <p:spPr>
            <a:xfrm rot="16200000">
              <a:off x="-415749" y="3302230"/>
              <a:ext cx="1788130" cy="369332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Align</a:t>
              </a: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2378B4DF-3D74-E046-8A78-9FCC58706F76}"/>
                </a:ext>
              </a:extLst>
            </p:cNvPr>
            <p:cNvCxnSpPr/>
            <p:nvPr/>
          </p:nvCxnSpPr>
          <p:spPr>
            <a:xfrm>
              <a:off x="2545874" y="2602018"/>
              <a:ext cx="0" cy="1770476"/>
            </a:xfrm>
            <a:prstGeom prst="line">
              <a:avLst/>
            </a:prstGeom>
            <a:ln w="38100">
              <a:solidFill>
                <a:srgbClr val="EC97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1BD28B36-57FC-64D2-4F21-838162051E2C}"/>
                </a:ext>
              </a:extLst>
            </p:cNvPr>
            <p:cNvCxnSpPr/>
            <p:nvPr/>
          </p:nvCxnSpPr>
          <p:spPr>
            <a:xfrm>
              <a:off x="4310561" y="2593191"/>
              <a:ext cx="0" cy="1770476"/>
            </a:xfrm>
            <a:prstGeom prst="line">
              <a:avLst/>
            </a:prstGeom>
            <a:ln w="38100">
              <a:solidFill>
                <a:srgbClr val="EC97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7E5AA671-2357-5645-1CDD-D5F3EB52CA2D}"/>
                </a:ext>
              </a:extLst>
            </p:cNvPr>
            <p:cNvCxnSpPr/>
            <p:nvPr/>
          </p:nvCxnSpPr>
          <p:spPr>
            <a:xfrm>
              <a:off x="6075801" y="2602018"/>
              <a:ext cx="0" cy="1770476"/>
            </a:xfrm>
            <a:prstGeom prst="line">
              <a:avLst/>
            </a:prstGeom>
            <a:ln w="38100">
              <a:solidFill>
                <a:srgbClr val="EC97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Rounded Rectangle 37">
              <a:extLst>
                <a:ext uri="{FF2B5EF4-FFF2-40B4-BE49-F238E27FC236}">
                  <a16:creationId xmlns:a16="http://schemas.microsoft.com/office/drawing/2014/main" id="{AD0F0687-8E2A-5A09-52C0-8E910CFCAA71}"/>
                </a:ext>
              </a:extLst>
            </p:cNvPr>
            <p:cNvSpPr/>
            <p:nvPr/>
          </p:nvSpPr>
          <p:spPr>
            <a:xfrm>
              <a:off x="784881" y="2588990"/>
              <a:ext cx="1760450" cy="1783504"/>
            </a:xfrm>
            <a:prstGeom prst="roundRect">
              <a:avLst>
                <a:gd name="adj" fmla="val 5499"/>
              </a:avLst>
            </a:prstGeom>
            <a:noFill/>
            <a:ln w="38100">
              <a:solidFill>
                <a:srgbClr val="EC973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ounded Rectangle 38">
              <a:extLst>
                <a:ext uri="{FF2B5EF4-FFF2-40B4-BE49-F238E27FC236}">
                  <a16:creationId xmlns:a16="http://schemas.microsoft.com/office/drawing/2014/main" id="{CECDA510-64CE-6F6B-E5E5-4359E77C3EC7}"/>
                </a:ext>
              </a:extLst>
            </p:cNvPr>
            <p:cNvSpPr/>
            <p:nvPr/>
          </p:nvSpPr>
          <p:spPr>
            <a:xfrm>
              <a:off x="2548135" y="2588990"/>
              <a:ext cx="1760450" cy="1783504"/>
            </a:xfrm>
            <a:prstGeom prst="roundRect">
              <a:avLst>
                <a:gd name="adj" fmla="val 5499"/>
              </a:avLst>
            </a:prstGeom>
            <a:noFill/>
            <a:ln w="38100">
              <a:solidFill>
                <a:srgbClr val="EC973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ounded Rectangle 39">
              <a:extLst>
                <a:ext uri="{FF2B5EF4-FFF2-40B4-BE49-F238E27FC236}">
                  <a16:creationId xmlns:a16="http://schemas.microsoft.com/office/drawing/2014/main" id="{7CE18328-9F5A-63AF-D1AF-6253EE521236}"/>
                </a:ext>
              </a:extLst>
            </p:cNvPr>
            <p:cNvSpPr/>
            <p:nvPr/>
          </p:nvSpPr>
          <p:spPr>
            <a:xfrm>
              <a:off x="4311389" y="2588990"/>
              <a:ext cx="1760450" cy="1783504"/>
            </a:xfrm>
            <a:prstGeom prst="roundRect">
              <a:avLst>
                <a:gd name="adj" fmla="val 5499"/>
              </a:avLst>
            </a:prstGeom>
            <a:noFill/>
            <a:ln w="38100">
              <a:solidFill>
                <a:srgbClr val="EC973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Rounded Rectangle 40">
              <a:extLst>
                <a:ext uri="{FF2B5EF4-FFF2-40B4-BE49-F238E27FC236}">
                  <a16:creationId xmlns:a16="http://schemas.microsoft.com/office/drawing/2014/main" id="{53E0F785-38C3-914D-F410-2A32F40C36E8}"/>
                </a:ext>
              </a:extLst>
            </p:cNvPr>
            <p:cNvSpPr/>
            <p:nvPr/>
          </p:nvSpPr>
          <p:spPr>
            <a:xfrm>
              <a:off x="6074642" y="2588990"/>
              <a:ext cx="1760450" cy="1783504"/>
            </a:xfrm>
            <a:prstGeom prst="roundRect">
              <a:avLst>
                <a:gd name="adj" fmla="val 5499"/>
              </a:avLst>
            </a:prstGeom>
            <a:noFill/>
            <a:ln w="38100">
              <a:solidFill>
                <a:srgbClr val="EC973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Triangle 41">
              <a:extLst>
                <a:ext uri="{FF2B5EF4-FFF2-40B4-BE49-F238E27FC236}">
                  <a16:creationId xmlns:a16="http://schemas.microsoft.com/office/drawing/2014/main" id="{8376B88D-9DC6-E206-0249-193B3E60A726}"/>
                </a:ext>
              </a:extLst>
            </p:cNvPr>
            <p:cNvSpPr/>
            <p:nvPr/>
          </p:nvSpPr>
          <p:spPr>
            <a:xfrm rot="10800000">
              <a:off x="743380" y="2575343"/>
              <a:ext cx="98047" cy="104760"/>
            </a:xfrm>
            <a:prstGeom prst="triangle">
              <a:avLst/>
            </a:prstGeom>
            <a:solidFill>
              <a:srgbClr val="EC9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riangle 42">
              <a:extLst>
                <a:ext uri="{FF2B5EF4-FFF2-40B4-BE49-F238E27FC236}">
                  <a16:creationId xmlns:a16="http://schemas.microsoft.com/office/drawing/2014/main" id="{60E152B5-9EF6-9DE3-0B4F-8017708F9587}"/>
                </a:ext>
              </a:extLst>
            </p:cNvPr>
            <p:cNvSpPr/>
            <p:nvPr/>
          </p:nvSpPr>
          <p:spPr>
            <a:xfrm rot="10800000">
              <a:off x="2499754" y="2578525"/>
              <a:ext cx="98047" cy="104760"/>
            </a:xfrm>
            <a:prstGeom prst="triangle">
              <a:avLst/>
            </a:prstGeom>
            <a:solidFill>
              <a:srgbClr val="EC9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Triangle 43">
              <a:extLst>
                <a:ext uri="{FF2B5EF4-FFF2-40B4-BE49-F238E27FC236}">
                  <a16:creationId xmlns:a16="http://schemas.microsoft.com/office/drawing/2014/main" id="{5C80CC36-A1F7-9EBA-1484-2455E03CF5E3}"/>
                </a:ext>
              </a:extLst>
            </p:cNvPr>
            <p:cNvSpPr/>
            <p:nvPr/>
          </p:nvSpPr>
          <p:spPr>
            <a:xfrm rot="10800000">
              <a:off x="4267860" y="2578525"/>
              <a:ext cx="98047" cy="104760"/>
            </a:xfrm>
            <a:prstGeom prst="triangle">
              <a:avLst/>
            </a:prstGeom>
            <a:solidFill>
              <a:srgbClr val="EC9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Triangle 44">
              <a:extLst>
                <a:ext uri="{FF2B5EF4-FFF2-40B4-BE49-F238E27FC236}">
                  <a16:creationId xmlns:a16="http://schemas.microsoft.com/office/drawing/2014/main" id="{9231E7FB-EB3C-2731-0BD8-39347988E7FE}"/>
                </a:ext>
              </a:extLst>
            </p:cNvPr>
            <p:cNvSpPr/>
            <p:nvPr/>
          </p:nvSpPr>
          <p:spPr>
            <a:xfrm rot="10800000">
              <a:off x="6013667" y="2572265"/>
              <a:ext cx="98047" cy="104760"/>
            </a:xfrm>
            <a:prstGeom prst="triangle">
              <a:avLst/>
            </a:prstGeom>
            <a:solidFill>
              <a:srgbClr val="EC9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Triangle 45">
              <a:extLst>
                <a:ext uri="{FF2B5EF4-FFF2-40B4-BE49-F238E27FC236}">
                  <a16:creationId xmlns:a16="http://schemas.microsoft.com/office/drawing/2014/main" id="{A2A69461-FDF5-EEA1-65E9-9DF06963A926}"/>
                </a:ext>
              </a:extLst>
            </p:cNvPr>
            <p:cNvSpPr/>
            <p:nvPr/>
          </p:nvSpPr>
          <p:spPr>
            <a:xfrm>
              <a:off x="734456" y="4274218"/>
              <a:ext cx="98047" cy="104760"/>
            </a:xfrm>
            <a:prstGeom prst="triangle">
              <a:avLst/>
            </a:prstGeom>
            <a:solidFill>
              <a:srgbClr val="EC9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Triangle 46">
              <a:extLst>
                <a:ext uri="{FF2B5EF4-FFF2-40B4-BE49-F238E27FC236}">
                  <a16:creationId xmlns:a16="http://schemas.microsoft.com/office/drawing/2014/main" id="{866EC400-D32F-7B92-AB1E-EE48082F3E11}"/>
                </a:ext>
              </a:extLst>
            </p:cNvPr>
            <p:cNvSpPr/>
            <p:nvPr/>
          </p:nvSpPr>
          <p:spPr>
            <a:xfrm>
              <a:off x="2498435" y="4277395"/>
              <a:ext cx="98047" cy="104760"/>
            </a:xfrm>
            <a:prstGeom prst="triangle">
              <a:avLst/>
            </a:prstGeom>
            <a:solidFill>
              <a:srgbClr val="EC9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Triangle 47">
              <a:extLst>
                <a:ext uri="{FF2B5EF4-FFF2-40B4-BE49-F238E27FC236}">
                  <a16:creationId xmlns:a16="http://schemas.microsoft.com/office/drawing/2014/main" id="{11981E27-4D61-67F9-8DA3-17018E09B629}"/>
                </a:ext>
              </a:extLst>
            </p:cNvPr>
            <p:cNvSpPr/>
            <p:nvPr/>
          </p:nvSpPr>
          <p:spPr>
            <a:xfrm>
              <a:off x="4250829" y="4277769"/>
              <a:ext cx="98047" cy="104760"/>
            </a:xfrm>
            <a:prstGeom prst="triangle">
              <a:avLst/>
            </a:prstGeom>
            <a:solidFill>
              <a:srgbClr val="EC9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riangle 48">
              <a:extLst>
                <a:ext uri="{FF2B5EF4-FFF2-40B4-BE49-F238E27FC236}">
                  <a16:creationId xmlns:a16="http://schemas.microsoft.com/office/drawing/2014/main" id="{F19C3C9F-14B7-D57A-1F2B-2654F5D97D05}"/>
                </a:ext>
              </a:extLst>
            </p:cNvPr>
            <p:cNvSpPr/>
            <p:nvPr/>
          </p:nvSpPr>
          <p:spPr>
            <a:xfrm>
              <a:off x="6026715" y="4282874"/>
              <a:ext cx="98047" cy="104760"/>
            </a:xfrm>
            <a:prstGeom prst="triangle">
              <a:avLst/>
            </a:prstGeom>
            <a:solidFill>
              <a:srgbClr val="EC9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961341B-BAA6-E25A-B084-9BB1839C11A7}"/>
              </a:ext>
            </a:extLst>
          </p:cNvPr>
          <p:cNvGrpSpPr/>
          <p:nvPr userDrawn="1"/>
        </p:nvGrpSpPr>
        <p:grpSpPr>
          <a:xfrm>
            <a:off x="212896" y="4435890"/>
            <a:ext cx="7622196" cy="1816030"/>
            <a:chOff x="212896" y="4435890"/>
            <a:chExt cx="7622196" cy="1816030"/>
          </a:xfrm>
        </p:grpSpPr>
        <p:sp>
          <p:nvSpPr>
            <p:cNvPr id="51" name="Rounded Rectangle 50">
              <a:extLst>
                <a:ext uri="{FF2B5EF4-FFF2-40B4-BE49-F238E27FC236}">
                  <a16:creationId xmlns:a16="http://schemas.microsoft.com/office/drawing/2014/main" id="{8C5D9643-F3B4-0CD7-0282-16DD7B18B67A}"/>
                </a:ext>
              </a:extLst>
            </p:cNvPr>
            <p:cNvSpPr/>
            <p:nvPr/>
          </p:nvSpPr>
          <p:spPr>
            <a:xfrm>
              <a:off x="212897" y="4451650"/>
              <a:ext cx="7622195" cy="1788129"/>
            </a:xfrm>
            <a:prstGeom prst="roundRect">
              <a:avLst>
                <a:gd name="adj" fmla="val 5499"/>
              </a:avLst>
            </a:prstGeom>
            <a:noFill/>
            <a:ln w="38100">
              <a:solidFill>
                <a:srgbClr val="D0432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Round Same Side Corner Rectangle 51">
              <a:extLst>
                <a:ext uri="{FF2B5EF4-FFF2-40B4-BE49-F238E27FC236}">
                  <a16:creationId xmlns:a16="http://schemas.microsoft.com/office/drawing/2014/main" id="{A7B6BFD0-BCF7-D691-78A8-78DA89B8660D}"/>
                </a:ext>
              </a:extLst>
            </p:cNvPr>
            <p:cNvSpPr/>
            <p:nvPr/>
          </p:nvSpPr>
          <p:spPr>
            <a:xfrm rot="16200000">
              <a:off x="-392504" y="5067227"/>
              <a:ext cx="1788129" cy="577329"/>
            </a:xfrm>
            <a:prstGeom prst="round2SameRect">
              <a:avLst/>
            </a:prstGeom>
            <a:solidFill>
              <a:srgbClr val="D0432B"/>
            </a:solidFill>
            <a:ln>
              <a:solidFill>
                <a:srgbClr val="D0432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800A3EFB-F378-522B-AF38-BE18B9C7E4A9}"/>
                </a:ext>
              </a:extLst>
            </p:cNvPr>
            <p:cNvSpPr txBox="1"/>
            <p:nvPr/>
          </p:nvSpPr>
          <p:spPr>
            <a:xfrm rot="16200000">
              <a:off x="-409820" y="5165297"/>
              <a:ext cx="1776272" cy="369332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Perform</a:t>
              </a:r>
            </a:p>
          </p:txBody>
        </p: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1182974B-3848-89B2-0075-891CC9118125}"/>
                </a:ext>
              </a:extLst>
            </p:cNvPr>
            <p:cNvCxnSpPr/>
            <p:nvPr/>
          </p:nvCxnSpPr>
          <p:spPr>
            <a:xfrm>
              <a:off x="2549517" y="4470653"/>
              <a:ext cx="0" cy="1770476"/>
            </a:xfrm>
            <a:prstGeom prst="line">
              <a:avLst/>
            </a:prstGeom>
            <a:ln w="38100">
              <a:solidFill>
                <a:srgbClr val="D0432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1124ECDE-DEDE-17EC-C2EE-1118F48AA4BE}"/>
                </a:ext>
              </a:extLst>
            </p:cNvPr>
            <p:cNvCxnSpPr/>
            <p:nvPr/>
          </p:nvCxnSpPr>
          <p:spPr>
            <a:xfrm>
              <a:off x="4314204" y="4461826"/>
              <a:ext cx="0" cy="1770476"/>
            </a:xfrm>
            <a:prstGeom prst="line">
              <a:avLst/>
            </a:prstGeom>
            <a:ln w="38100">
              <a:solidFill>
                <a:srgbClr val="D0432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2CA52497-5004-8ACE-838F-7419BB42C4BE}"/>
                </a:ext>
              </a:extLst>
            </p:cNvPr>
            <p:cNvCxnSpPr/>
            <p:nvPr/>
          </p:nvCxnSpPr>
          <p:spPr>
            <a:xfrm>
              <a:off x="6072827" y="4470653"/>
              <a:ext cx="0" cy="1770476"/>
            </a:xfrm>
            <a:prstGeom prst="line">
              <a:avLst/>
            </a:prstGeom>
            <a:ln w="38100">
              <a:solidFill>
                <a:srgbClr val="D0432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Rounded Rectangle 56">
              <a:extLst>
                <a:ext uri="{FF2B5EF4-FFF2-40B4-BE49-F238E27FC236}">
                  <a16:creationId xmlns:a16="http://schemas.microsoft.com/office/drawing/2014/main" id="{1199ED7B-C6A0-59C9-C17C-E2590CFE3E4C}"/>
                </a:ext>
              </a:extLst>
            </p:cNvPr>
            <p:cNvSpPr/>
            <p:nvPr/>
          </p:nvSpPr>
          <p:spPr>
            <a:xfrm>
              <a:off x="774155" y="4452282"/>
              <a:ext cx="1772445" cy="1783504"/>
            </a:xfrm>
            <a:prstGeom prst="roundRect">
              <a:avLst>
                <a:gd name="adj" fmla="val 5499"/>
              </a:avLst>
            </a:prstGeom>
            <a:noFill/>
            <a:ln w="38100">
              <a:solidFill>
                <a:srgbClr val="D0432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Rounded Rectangle 57">
              <a:extLst>
                <a:ext uri="{FF2B5EF4-FFF2-40B4-BE49-F238E27FC236}">
                  <a16:creationId xmlns:a16="http://schemas.microsoft.com/office/drawing/2014/main" id="{2A0628E1-3A37-7D5E-8C8B-36D8C490DD5B}"/>
                </a:ext>
              </a:extLst>
            </p:cNvPr>
            <p:cNvSpPr/>
            <p:nvPr/>
          </p:nvSpPr>
          <p:spPr>
            <a:xfrm>
              <a:off x="2550459" y="4452282"/>
              <a:ext cx="1756103" cy="1783504"/>
            </a:xfrm>
            <a:prstGeom prst="roundRect">
              <a:avLst>
                <a:gd name="adj" fmla="val 5499"/>
              </a:avLst>
            </a:prstGeom>
            <a:noFill/>
            <a:ln w="38100">
              <a:solidFill>
                <a:srgbClr val="D0432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Rounded Rectangle 58">
              <a:extLst>
                <a:ext uri="{FF2B5EF4-FFF2-40B4-BE49-F238E27FC236}">
                  <a16:creationId xmlns:a16="http://schemas.microsoft.com/office/drawing/2014/main" id="{3CA9F9BE-C190-4EF1-4C3E-517C1AC80A61}"/>
                </a:ext>
              </a:extLst>
            </p:cNvPr>
            <p:cNvSpPr/>
            <p:nvPr/>
          </p:nvSpPr>
          <p:spPr>
            <a:xfrm>
              <a:off x="4312807" y="4452282"/>
              <a:ext cx="1756221" cy="1783504"/>
            </a:xfrm>
            <a:prstGeom prst="roundRect">
              <a:avLst>
                <a:gd name="adj" fmla="val 5499"/>
              </a:avLst>
            </a:prstGeom>
            <a:noFill/>
            <a:ln w="38100">
              <a:solidFill>
                <a:srgbClr val="D0432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Rounded Rectangle 59">
              <a:extLst>
                <a:ext uri="{FF2B5EF4-FFF2-40B4-BE49-F238E27FC236}">
                  <a16:creationId xmlns:a16="http://schemas.microsoft.com/office/drawing/2014/main" id="{BFA6AB0B-6F1B-432E-F63B-3B1E288886FE}"/>
                </a:ext>
              </a:extLst>
            </p:cNvPr>
            <p:cNvSpPr/>
            <p:nvPr/>
          </p:nvSpPr>
          <p:spPr>
            <a:xfrm>
              <a:off x="6074642" y="4452282"/>
              <a:ext cx="1760450" cy="1783504"/>
            </a:xfrm>
            <a:prstGeom prst="roundRect">
              <a:avLst>
                <a:gd name="adj" fmla="val 5499"/>
              </a:avLst>
            </a:prstGeom>
            <a:noFill/>
            <a:ln w="38100">
              <a:solidFill>
                <a:srgbClr val="D0432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Triangle 60">
              <a:extLst>
                <a:ext uri="{FF2B5EF4-FFF2-40B4-BE49-F238E27FC236}">
                  <a16:creationId xmlns:a16="http://schemas.microsoft.com/office/drawing/2014/main" id="{FEF06652-BE1B-B929-753C-9C308B20A1BB}"/>
                </a:ext>
              </a:extLst>
            </p:cNvPr>
            <p:cNvSpPr/>
            <p:nvPr/>
          </p:nvSpPr>
          <p:spPr>
            <a:xfrm rot="10800000">
              <a:off x="742287" y="4439509"/>
              <a:ext cx="98047" cy="104760"/>
            </a:xfrm>
            <a:prstGeom prst="triangle">
              <a:avLst/>
            </a:prstGeom>
            <a:solidFill>
              <a:srgbClr val="D043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Triangle 61">
              <a:extLst>
                <a:ext uri="{FF2B5EF4-FFF2-40B4-BE49-F238E27FC236}">
                  <a16:creationId xmlns:a16="http://schemas.microsoft.com/office/drawing/2014/main" id="{44B58E37-C458-293C-D3DE-38680A6E2364}"/>
                </a:ext>
              </a:extLst>
            </p:cNvPr>
            <p:cNvSpPr/>
            <p:nvPr/>
          </p:nvSpPr>
          <p:spPr>
            <a:xfrm rot="10800000">
              <a:off x="2496307" y="4435890"/>
              <a:ext cx="98047" cy="104760"/>
            </a:xfrm>
            <a:prstGeom prst="triangle">
              <a:avLst/>
            </a:prstGeom>
            <a:solidFill>
              <a:srgbClr val="D043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Triangle 62">
              <a:extLst>
                <a:ext uri="{FF2B5EF4-FFF2-40B4-BE49-F238E27FC236}">
                  <a16:creationId xmlns:a16="http://schemas.microsoft.com/office/drawing/2014/main" id="{21C0EBA2-955D-2EE5-5879-5BF034C7AC8A}"/>
                </a:ext>
              </a:extLst>
            </p:cNvPr>
            <p:cNvSpPr/>
            <p:nvPr/>
          </p:nvSpPr>
          <p:spPr>
            <a:xfrm rot="10800000">
              <a:off x="4257961" y="4438956"/>
              <a:ext cx="98047" cy="104760"/>
            </a:xfrm>
            <a:prstGeom prst="triangle">
              <a:avLst/>
            </a:prstGeom>
            <a:solidFill>
              <a:srgbClr val="D043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Triangle 63">
              <a:extLst>
                <a:ext uri="{FF2B5EF4-FFF2-40B4-BE49-F238E27FC236}">
                  <a16:creationId xmlns:a16="http://schemas.microsoft.com/office/drawing/2014/main" id="{3A8E25F7-02A6-ECA0-B12B-73BFDDFE44A8}"/>
                </a:ext>
              </a:extLst>
            </p:cNvPr>
            <p:cNvSpPr/>
            <p:nvPr/>
          </p:nvSpPr>
          <p:spPr>
            <a:xfrm rot="10800000">
              <a:off x="6029366" y="4437031"/>
              <a:ext cx="98047" cy="104760"/>
            </a:xfrm>
            <a:prstGeom prst="triangle">
              <a:avLst/>
            </a:prstGeom>
            <a:solidFill>
              <a:srgbClr val="D043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Triangle 64">
              <a:extLst>
                <a:ext uri="{FF2B5EF4-FFF2-40B4-BE49-F238E27FC236}">
                  <a16:creationId xmlns:a16="http://schemas.microsoft.com/office/drawing/2014/main" id="{86E9B5A8-9CBC-5021-1432-FA7433E3ED15}"/>
                </a:ext>
              </a:extLst>
            </p:cNvPr>
            <p:cNvSpPr/>
            <p:nvPr/>
          </p:nvSpPr>
          <p:spPr>
            <a:xfrm>
              <a:off x="736130" y="6125035"/>
              <a:ext cx="98047" cy="104760"/>
            </a:xfrm>
            <a:prstGeom prst="triangle">
              <a:avLst/>
            </a:prstGeom>
            <a:solidFill>
              <a:srgbClr val="D043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Triangle 65">
              <a:extLst>
                <a:ext uri="{FF2B5EF4-FFF2-40B4-BE49-F238E27FC236}">
                  <a16:creationId xmlns:a16="http://schemas.microsoft.com/office/drawing/2014/main" id="{C01927B0-6749-457E-6CE7-1DED109B9D2D}"/>
                </a:ext>
              </a:extLst>
            </p:cNvPr>
            <p:cNvSpPr/>
            <p:nvPr/>
          </p:nvSpPr>
          <p:spPr>
            <a:xfrm>
              <a:off x="2494759" y="6147160"/>
              <a:ext cx="98047" cy="104760"/>
            </a:xfrm>
            <a:prstGeom prst="triangle">
              <a:avLst/>
            </a:prstGeom>
            <a:solidFill>
              <a:srgbClr val="D043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Triangle 66">
              <a:extLst>
                <a:ext uri="{FF2B5EF4-FFF2-40B4-BE49-F238E27FC236}">
                  <a16:creationId xmlns:a16="http://schemas.microsoft.com/office/drawing/2014/main" id="{79627C12-FF20-5B3B-7718-7D1032F05BE2}"/>
                </a:ext>
              </a:extLst>
            </p:cNvPr>
            <p:cNvSpPr/>
            <p:nvPr/>
          </p:nvSpPr>
          <p:spPr>
            <a:xfrm>
              <a:off x="4261887" y="6139779"/>
              <a:ext cx="98047" cy="104760"/>
            </a:xfrm>
            <a:prstGeom prst="triangle">
              <a:avLst/>
            </a:prstGeom>
            <a:solidFill>
              <a:srgbClr val="D043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Triangle 67">
              <a:extLst>
                <a:ext uri="{FF2B5EF4-FFF2-40B4-BE49-F238E27FC236}">
                  <a16:creationId xmlns:a16="http://schemas.microsoft.com/office/drawing/2014/main" id="{DC8D4D05-DCF5-FC29-598B-BF38F1A37F0E}"/>
                </a:ext>
              </a:extLst>
            </p:cNvPr>
            <p:cNvSpPr/>
            <p:nvPr/>
          </p:nvSpPr>
          <p:spPr>
            <a:xfrm>
              <a:off x="6023978" y="6146204"/>
              <a:ext cx="98047" cy="104760"/>
            </a:xfrm>
            <a:prstGeom prst="triangle">
              <a:avLst/>
            </a:prstGeom>
            <a:solidFill>
              <a:srgbClr val="D043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5A0A4059-D0B0-C020-1B27-DCA85521EA73}"/>
              </a:ext>
            </a:extLst>
          </p:cNvPr>
          <p:cNvGrpSpPr/>
          <p:nvPr userDrawn="1"/>
        </p:nvGrpSpPr>
        <p:grpSpPr>
          <a:xfrm>
            <a:off x="7899807" y="163627"/>
            <a:ext cx="1855623" cy="6074473"/>
            <a:chOff x="7899807" y="163627"/>
            <a:chExt cx="1855623" cy="6074473"/>
          </a:xfrm>
        </p:grpSpPr>
        <p:sp>
          <p:nvSpPr>
            <p:cNvPr id="70" name="Rounded Rectangle 69">
              <a:extLst>
                <a:ext uri="{FF2B5EF4-FFF2-40B4-BE49-F238E27FC236}">
                  <a16:creationId xmlns:a16="http://schemas.microsoft.com/office/drawing/2014/main" id="{D81472AD-2D7D-1BAF-70A5-4C0A5A504BA1}"/>
                </a:ext>
              </a:extLst>
            </p:cNvPr>
            <p:cNvSpPr/>
            <p:nvPr/>
          </p:nvSpPr>
          <p:spPr>
            <a:xfrm rot="5400000">
              <a:off x="7641902" y="437273"/>
              <a:ext cx="2347803" cy="1800513"/>
            </a:xfrm>
            <a:prstGeom prst="roundRect">
              <a:avLst>
                <a:gd name="adj" fmla="val 5499"/>
              </a:avLst>
            </a:prstGeom>
            <a:noFill/>
            <a:ln w="38100">
              <a:solidFill>
                <a:srgbClr val="099F4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Rounded Rectangle 70">
              <a:extLst>
                <a:ext uri="{FF2B5EF4-FFF2-40B4-BE49-F238E27FC236}">
                  <a16:creationId xmlns:a16="http://schemas.microsoft.com/office/drawing/2014/main" id="{FB486591-9DC5-552D-7DC5-52D4A47FAB58}"/>
                </a:ext>
              </a:extLst>
            </p:cNvPr>
            <p:cNvSpPr/>
            <p:nvPr/>
          </p:nvSpPr>
          <p:spPr>
            <a:xfrm rot="5400000">
              <a:off x="7921737" y="2580448"/>
              <a:ext cx="1788129" cy="1800508"/>
            </a:xfrm>
            <a:prstGeom prst="roundRect">
              <a:avLst>
                <a:gd name="adj" fmla="val 5499"/>
              </a:avLst>
            </a:prstGeom>
            <a:noFill/>
            <a:ln w="38100">
              <a:solidFill>
                <a:srgbClr val="099F4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Rounded Rectangle 71">
              <a:extLst>
                <a:ext uri="{FF2B5EF4-FFF2-40B4-BE49-F238E27FC236}">
                  <a16:creationId xmlns:a16="http://schemas.microsoft.com/office/drawing/2014/main" id="{F31C8322-3821-BAF6-7D28-496C363E80F2}"/>
                </a:ext>
              </a:extLst>
            </p:cNvPr>
            <p:cNvSpPr/>
            <p:nvPr/>
          </p:nvSpPr>
          <p:spPr>
            <a:xfrm rot="5400000">
              <a:off x="7921737" y="4443782"/>
              <a:ext cx="1788129" cy="1800508"/>
            </a:xfrm>
            <a:prstGeom prst="roundRect">
              <a:avLst>
                <a:gd name="adj" fmla="val 5499"/>
              </a:avLst>
            </a:prstGeom>
            <a:noFill/>
            <a:ln w="38100">
              <a:solidFill>
                <a:srgbClr val="099F4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3" name="Round Same Side Corner Rectangle 72">
              <a:extLst>
                <a:ext uri="{FF2B5EF4-FFF2-40B4-BE49-F238E27FC236}">
                  <a16:creationId xmlns:a16="http://schemas.microsoft.com/office/drawing/2014/main" id="{4C598DC4-7B20-4F6D-77AC-B6DB7CFF48B5}"/>
                </a:ext>
              </a:extLst>
            </p:cNvPr>
            <p:cNvSpPr/>
            <p:nvPr/>
          </p:nvSpPr>
          <p:spPr>
            <a:xfrm>
              <a:off x="7922526" y="163627"/>
              <a:ext cx="1785248" cy="568501"/>
            </a:xfrm>
            <a:prstGeom prst="round2SameRect">
              <a:avLst/>
            </a:prstGeom>
            <a:solidFill>
              <a:srgbClr val="099F4C"/>
            </a:solidFill>
            <a:ln>
              <a:solidFill>
                <a:srgbClr val="099F4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9536F20F-5141-60EC-7FC8-96B319407DFC}"/>
                </a:ext>
              </a:extLst>
            </p:cNvPr>
            <p:cNvSpPr txBox="1"/>
            <p:nvPr/>
          </p:nvSpPr>
          <p:spPr>
            <a:xfrm>
              <a:off x="7915548" y="267476"/>
              <a:ext cx="1800508" cy="369332"/>
            </a:xfrm>
            <a:prstGeom prst="rect">
              <a:avLst/>
            </a:prstGeom>
            <a:noFill/>
          </p:spPr>
          <p:txBody>
            <a:bodyPr wrap="square" tIns="0" bIns="0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Momentum</a:t>
              </a:r>
              <a:endParaRPr lang="en-US" sz="2200" b="1" dirty="0">
                <a:solidFill>
                  <a:schemeClr val="bg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5" name="Rounded Rectangle 74">
              <a:extLst>
                <a:ext uri="{FF2B5EF4-FFF2-40B4-BE49-F238E27FC236}">
                  <a16:creationId xmlns:a16="http://schemas.microsoft.com/office/drawing/2014/main" id="{5EF6F661-AB13-F0B9-14FB-FA211D8024DD}"/>
                </a:ext>
              </a:extLst>
            </p:cNvPr>
            <p:cNvSpPr/>
            <p:nvPr/>
          </p:nvSpPr>
          <p:spPr>
            <a:xfrm>
              <a:off x="7922529" y="731122"/>
              <a:ext cx="1793528" cy="1779106"/>
            </a:xfrm>
            <a:prstGeom prst="roundRect">
              <a:avLst>
                <a:gd name="adj" fmla="val 5499"/>
              </a:avLst>
            </a:prstGeom>
            <a:noFill/>
            <a:ln w="38100">
              <a:solidFill>
                <a:srgbClr val="099F4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6" name="Triangle 75">
              <a:extLst>
                <a:ext uri="{FF2B5EF4-FFF2-40B4-BE49-F238E27FC236}">
                  <a16:creationId xmlns:a16="http://schemas.microsoft.com/office/drawing/2014/main" id="{5D38ABC8-C76B-26C4-79B3-28849E6458D7}"/>
                </a:ext>
              </a:extLst>
            </p:cNvPr>
            <p:cNvSpPr/>
            <p:nvPr/>
          </p:nvSpPr>
          <p:spPr>
            <a:xfrm rot="12244585">
              <a:off x="7899807" y="688335"/>
              <a:ext cx="98047" cy="104760"/>
            </a:xfrm>
            <a:prstGeom prst="triangle">
              <a:avLst/>
            </a:prstGeom>
            <a:solidFill>
              <a:srgbClr val="099F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7" name="Triangle 76">
              <a:extLst>
                <a:ext uri="{FF2B5EF4-FFF2-40B4-BE49-F238E27FC236}">
                  <a16:creationId xmlns:a16="http://schemas.microsoft.com/office/drawing/2014/main" id="{D6B04B1D-C259-2724-A7CC-7C781438EA06}"/>
                </a:ext>
              </a:extLst>
            </p:cNvPr>
            <p:cNvSpPr/>
            <p:nvPr/>
          </p:nvSpPr>
          <p:spPr>
            <a:xfrm rot="9014675">
              <a:off x="9657383" y="684392"/>
              <a:ext cx="98047" cy="104760"/>
            </a:xfrm>
            <a:prstGeom prst="triangle">
              <a:avLst/>
            </a:prstGeom>
            <a:solidFill>
              <a:srgbClr val="099F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607E18F-5324-0444-BA0A-87B831373D3B}"/>
              </a:ext>
            </a:extLst>
          </p:cNvPr>
          <p:cNvGrpSpPr/>
          <p:nvPr userDrawn="1"/>
        </p:nvGrpSpPr>
        <p:grpSpPr>
          <a:xfrm>
            <a:off x="794745" y="770565"/>
            <a:ext cx="8906989" cy="3930129"/>
            <a:chOff x="794745" y="770565"/>
            <a:chExt cx="8906989" cy="39301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1851A2F7-BCF5-F13E-4C66-86BC7FC5697D}"/>
                </a:ext>
              </a:extLst>
            </p:cNvPr>
            <p:cNvSpPr txBox="1">
              <a:spLocks/>
            </p:cNvSpPr>
            <p:nvPr/>
          </p:nvSpPr>
          <p:spPr>
            <a:xfrm>
              <a:off x="794745" y="770565"/>
              <a:ext cx="1750586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Purpose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ED2C3D5D-1B93-68C1-56D7-089978EC7A7E}"/>
                </a:ext>
              </a:extLst>
            </p:cNvPr>
            <p:cNvSpPr txBox="1">
              <a:spLocks/>
            </p:cNvSpPr>
            <p:nvPr/>
          </p:nvSpPr>
          <p:spPr>
            <a:xfrm>
              <a:off x="2574178" y="770565"/>
              <a:ext cx="1746504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Customer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868BA5F4-C8DF-8E25-636B-8D9FCAEB6D1D}"/>
                </a:ext>
              </a:extLst>
            </p:cNvPr>
            <p:cNvSpPr txBox="1">
              <a:spLocks/>
            </p:cNvSpPr>
            <p:nvPr/>
          </p:nvSpPr>
          <p:spPr>
            <a:xfrm>
              <a:off x="4326390" y="770565"/>
              <a:ext cx="1746504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Product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F4ED2392-7C7D-5FB5-CDCC-B32545E46C20}"/>
                </a:ext>
              </a:extLst>
            </p:cNvPr>
            <p:cNvSpPr txBox="1">
              <a:spLocks/>
            </p:cNvSpPr>
            <p:nvPr/>
          </p:nvSpPr>
          <p:spPr>
            <a:xfrm>
              <a:off x="6086839" y="770565"/>
              <a:ext cx="1742256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Journey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FBC26670-BC60-D0B6-BFDE-DD00617BC73E}"/>
                </a:ext>
              </a:extLst>
            </p:cNvPr>
            <p:cNvSpPr txBox="1">
              <a:spLocks/>
            </p:cNvSpPr>
            <p:nvPr/>
          </p:nvSpPr>
          <p:spPr>
            <a:xfrm>
              <a:off x="7936942" y="770565"/>
              <a:ext cx="1764792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Mindset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7A06E2FD-230E-EC1C-3EB2-F6AF1618B76B}"/>
                </a:ext>
              </a:extLst>
            </p:cNvPr>
            <p:cNvSpPr txBox="1">
              <a:spLocks/>
            </p:cNvSpPr>
            <p:nvPr/>
          </p:nvSpPr>
          <p:spPr>
            <a:xfrm>
              <a:off x="798101" y="2643893"/>
              <a:ext cx="1746504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Milestones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5C7D8CE6-FB06-1A50-93D3-595B08129C1F}"/>
                </a:ext>
              </a:extLst>
            </p:cNvPr>
            <p:cNvSpPr txBox="1">
              <a:spLocks/>
            </p:cNvSpPr>
            <p:nvPr/>
          </p:nvSpPr>
          <p:spPr>
            <a:xfrm>
              <a:off x="2562288" y="2643893"/>
              <a:ext cx="1742421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Monitor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29D2371F-71E1-8661-0151-3A2043FFABD6}"/>
                </a:ext>
              </a:extLst>
            </p:cNvPr>
            <p:cNvSpPr txBox="1">
              <a:spLocks/>
            </p:cNvSpPr>
            <p:nvPr/>
          </p:nvSpPr>
          <p:spPr>
            <a:xfrm>
              <a:off x="4318862" y="2643893"/>
              <a:ext cx="1748442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Ecosystem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DBF58D10-DE76-5649-DB1B-66903B6B8F6C}"/>
                </a:ext>
              </a:extLst>
            </p:cNvPr>
            <p:cNvSpPr txBox="1">
              <a:spLocks/>
            </p:cNvSpPr>
            <p:nvPr/>
          </p:nvSpPr>
          <p:spPr>
            <a:xfrm>
              <a:off x="6084025" y="2643893"/>
              <a:ext cx="1746504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Brand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B890451E-5D02-FC07-81F4-10DEA9E5F7B0}"/>
                </a:ext>
              </a:extLst>
            </p:cNvPr>
            <p:cNvSpPr txBox="1">
              <a:spLocks/>
            </p:cNvSpPr>
            <p:nvPr/>
          </p:nvSpPr>
          <p:spPr>
            <a:xfrm>
              <a:off x="7951094" y="2643893"/>
              <a:ext cx="1737360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Risks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6DE9DA91-506A-79F7-A412-0D150C775ED1}"/>
                </a:ext>
              </a:extLst>
            </p:cNvPr>
            <p:cNvSpPr txBox="1">
              <a:spLocks/>
            </p:cNvSpPr>
            <p:nvPr/>
          </p:nvSpPr>
          <p:spPr>
            <a:xfrm>
              <a:off x="794745" y="4500639"/>
              <a:ext cx="1737360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People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81330254-BAB1-2BC9-1544-7B7C7FDBF8A1}"/>
                </a:ext>
              </a:extLst>
            </p:cNvPr>
            <p:cNvSpPr txBox="1">
              <a:spLocks/>
            </p:cNvSpPr>
            <p:nvPr/>
          </p:nvSpPr>
          <p:spPr>
            <a:xfrm>
              <a:off x="2562289" y="4500639"/>
              <a:ext cx="1746504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Data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2D947771-AE3C-959A-92E7-543FFFB700DE}"/>
                </a:ext>
              </a:extLst>
            </p:cNvPr>
            <p:cNvSpPr txBox="1">
              <a:spLocks/>
            </p:cNvSpPr>
            <p:nvPr/>
          </p:nvSpPr>
          <p:spPr>
            <a:xfrm>
              <a:off x="4315602" y="4500639"/>
              <a:ext cx="1746504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Tools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93F184DE-55F1-3D06-1B5C-4F05D4298627}"/>
                </a:ext>
              </a:extLst>
            </p:cNvPr>
            <p:cNvSpPr txBox="1">
              <a:spLocks/>
            </p:cNvSpPr>
            <p:nvPr/>
          </p:nvSpPr>
          <p:spPr>
            <a:xfrm>
              <a:off x="6075801" y="4500639"/>
              <a:ext cx="1737360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Processes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AFD43629-9DD2-2CF7-EE93-873165C8F9A3}"/>
                </a:ext>
              </a:extLst>
            </p:cNvPr>
            <p:cNvSpPr txBox="1">
              <a:spLocks/>
            </p:cNvSpPr>
            <p:nvPr/>
          </p:nvSpPr>
          <p:spPr>
            <a:xfrm>
              <a:off x="7951094" y="4500639"/>
              <a:ext cx="1746504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Actions</a:t>
              </a:r>
            </a:p>
          </p:txBody>
        </p:sp>
      </p:grpSp>
      <p:sp>
        <p:nvSpPr>
          <p:cNvPr id="111" name="Title Placeholder 1">
            <a:extLst>
              <a:ext uri="{FF2B5EF4-FFF2-40B4-BE49-F238E27FC236}">
                <a16:creationId xmlns:a16="http://schemas.microsoft.com/office/drawing/2014/main" id="{05E94A5B-1360-5F48-8B12-096E56119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073" y="-7079"/>
            <a:ext cx="8543925" cy="7954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Simple Business Design</a:t>
            </a:r>
          </a:p>
        </p:txBody>
      </p:sp>
    </p:spTree>
    <p:extLst>
      <p:ext uri="{BB962C8B-B14F-4D97-AF65-F5344CB8AC3E}">
        <p14:creationId xmlns:p14="http://schemas.microsoft.com/office/powerpoint/2010/main" val="2900041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7BDBF4-6122-2361-0FE4-CEB050FE9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6586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B9CAF0-8FA9-EAA8-65DE-C76BD2E7DE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182757"/>
            <a:ext cx="8543925" cy="4994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6E82FC-B03F-6682-F597-02293E7E5E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09889" y="6356350"/>
            <a:ext cx="3714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A46080-1391-5E1D-9615-330574A43D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EE7485-E117-0E4C-91FB-F1E0DC4C9100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A green and white logo&#10;&#10;Description automatically generated">
            <a:extLst>
              <a:ext uri="{FF2B5EF4-FFF2-40B4-BE49-F238E27FC236}">
                <a16:creationId xmlns:a16="http://schemas.microsoft.com/office/drawing/2014/main" id="{727C791A-C44E-DB29-A8BC-BC9A5C8318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2180" y="6298313"/>
            <a:ext cx="525921" cy="499370"/>
          </a:xfrm>
          <a:prstGeom prst="rect">
            <a:avLst/>
          </a:prstGeom>
        </p:spPr>
      </p:pic>
      <p:pic>
        <p:nvPicPr>
          <p:cNvPr id="8" name="Picture 7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3526635D-5184-103A-3BE1-B2DC56EE353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17503" y="6350749"/>
            <a:ext cx="1277605" cy="403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869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ACD5C50-3771-6A1D-54C7-F81BC571CF7D}"/>
              </a:ext>
            </a:extLst>
          </p:cNvPr>
          <p:cNvSpPr txBox="1"/>
          <p:nvPr userDrawn="1"/>
        </p:nvSpPr>
        <p:spPr>
          <a:xfrm>
            <a:off x="2690285" y="6358630"/>
            <a:ext cx="526778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dirty="0">
                <a:solidFill>
                  <a:srgbClr val="4D4D4D"/>
                </a:solidFill>
              </a:rPr>
              <a:t>CREATED BY: Jessica van Beek, Simon Brod, Wim Lubbersen and Chris Parker– DOWNLOAD at https://qhuba.com/</a:t>
            </a:r>
          </a:p>
          <a:p>
            <a:r>
              <a:rPr lang="en-US" sz="700" dirty="0">
                <a:solidFill>
                  <a:srgbClr val="4D4D4D"/>
                </a:solidFill>
              </a:rPr>
              <a:t>DERIVED FROM the Ebullient.com Simple Business Design - DOWNLOAD the templates at https://ebullient.com/resources/</a:t>
            </a:r>
          </a:p>
          <a:p>
            <a:r>
              <a:rPr lang="en-US" sz="700" dirty="0">
                <a:solidFill>
                  <a:srgbClr val="4D4D4D"/>
                </a:solidFill>
              </a:rPr>
              <a:t>Licensed under the Creative Commons Attribution-Share Alike 4.0 International License (https://creativecommons.org/licenses/by-sa/4.0/)</a:t>
            </a:r>
            <a:endParaRPr lang="en-US" sz="600" dirty="0">
              <a:solidFill>
                <a:srgbClr val="4D4D4D"/>
              </a:solidFill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83080CA-536F-8630-60E0-3307FDA5C104}"/>
              </a:ext>
            </a:extLst>
          </p:cNvPr>
          <p:cNvCxnSpPr>
            <a:cxnSpLocks/>
          </p:cNvCxnSpPr>
          <p:nvPr userDrawn="1"/>
        </p:nvCxnSpPr>
        <p:spPr>
          <a:xfrm flipV="1">
            <a:off x="2533168" y="6429319"/>
            <a:ext cx="0" cy="252000"/>
          </a:xfrm>
          <a:prstGeom prst="line">
            <a:avLst/>
          </a:prstGeom>
          <a:ln w="9525">
            <a:solidFill>
              <a:srgbClr val="4D4D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C2D6895-C096-8AE9-9831-B7E705A329F3}"/>
              </a:ext>
            </a:extLst>
          </p:cNvPr>
          <p:cNvSpPr/>
          <p:nvPr/>
        </p:nvSpPr>
        <p:spPr>
          <a:xfrm>
            <a:off x="212897" y="723302"/>
            <a:ext cx="7629353" cy="1788129"/>
          </a:xfrm>
          <a:prstGeom prst="roundRect">
            <a:avLst>
              <a:gd name="adj" fmla="val 5499"/>
            </a:avLst>
          </a:prstGeom>
          <a:noFill/>
          <a:ln w="38100">
            <a:solidFill>
              <a:srgbClr val="5881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ound Same Side Corner Rectangle 5">
            <a:extLst>
              <a:ext uri="{FF2B5EF4-FFF2-40B4-BE49-F238E27FC236}">
                <a16:creationId xmlns:a16="http://schemas.microsoft.com/office/drawing/2014/main" id="{D467A3DA-F99A-D2F0-3DE5-A95441E45B70}"/>
              </a:ext>
            </a:extLst>
          </p:cNvPr>
          <p:cNvSpPr/>
          <p:nvPr/>
        </p:nvSpPr>
        <p:spPr>
          <a:xfrm rot="16200000">
            <a:off x="-392503" y="1328702"/>
            <a:ext cx="1788129" cy="577329"/>
          </a:xfrm>
          <a:prstGeom prst="round2SameRect">
            <a:avLst/>
          </a:prstGeom>
          <a:solidFill>
            <a:srgbClr val="007F63"/>
          </a:solidFill>
          <a:ln>
            <a:solidFill>
              <a:srgbClr val="007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F0E150-22CF-0BA5-43A9-FD240460A2A2}"/>
              </a:ext>
            </a:extLst>
          </p:cNvPr>
          <p:cNvSpPr txBox="1"/>
          <p:nvPr/>
        </p:nvSpPr>
        <p:spPr>
          <a:xfrm rot="16200000">
            <a:off x="-415751" y="1432700"/>
            <a:ext cx="1788134" cy="369332"/>
          </a:xfrm>
          <a:prstGeom prst="rect">
            <a:avLst/>
          </a:prstGeom>
          <a:solidFill>
            <a:srgbClr val="007F63"/>
          </a:solidFill>
        </p:spPr>
        <p:txBody>
          <a:bodyPr wrap="square" t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Focus</a:t>
            </a:r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585595D6-0329-917C-E39C-5B3ED14CDE94}"/>
              </a:ext>
            </a:extLst>
          </p:cNvPr>
          <p:cNvCxnSpPr/>
          <p:nvPr/>
        </p:nvCxnSpPr>
        <p:spPr>
          <a:xfrm>
            <a:off x="2545874" y="740955"/>
            <a:ext cx="0" cy="1770476"/>
          </a:xfrm>
          <a:prstGeom prst="line">
            <a:avLst/>
          </a:prstGeom>
          <a:ln w="38100">
            <a:solidFill>
              <a:srgbClr val="EAB6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1119F746-7C64-0CE0-A442-7C3F6B2EA71A}"/>
              </a:ext>
            </a:extLst>
          </p:cNvPr>
          <p:cNvCxnSpPr/>
          <p:nvPr/>
        </p:nvCxnSpPr>
        <p:spPr>
          <a:xfrm>
            <a:off x="4310561" y="732128"/>
            <a:ext cx="0" cy="1770476"/>
          </a:xfrm>
          <a:prstGeom prst="line">
            <a:avLst/>
          </a:prstGeom>
          <a:ln w="38100">
            <a:solidFill>
              <a:srgbClr val="EAB6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CE438664-1737-1CD5-CFA6-FFAA70C4E933}"/>
              </a:ext>
            </a:extLst>
          </p:cNvPr>
          <p:cNvCxnSpPr/>
          <p:nvPr/>
        </p:nvCxnSpPr>
        <p:spPr>
          <a:xfrm>
            <a:off x="6076221" y="740955"/>
            <a:ext cx="0" cy="1770476"/>
          </a:xfrm>
          <a:prstGeom prst="line">
            <a:avLst/>
          </a:prstGeom>
          <a:ln w="38100">
            <a:solidFill>
              <a:srgbClr val="EAB6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Rounded Rectangle 96">
            <a:extLst>
              <a:ext uri="{FF2B5EF4-FFF2-40B4-BE49-F238E27FC236}">
                <a16:creationId xmlns:a16="http://schemas.microsoft.com/office/drawing/2014/main" id="{646AFFFB-C000-B99A-2247-A127F555570F}"/>
              </a:ext>
            </a:extLst>
          </p:cNvPr>
          <p:cNvSpPr/>
          <p:nvPr/>
        </p:nvSpPr>
        <p:spPr>
          <a:xfrm>
            <a:off x="6080493" y="723299"/>
            <a:ext cx="1760450" cy="1788129"/>
          </a:xfrm>
          <a:prstGeom prst="roundRect">
            <a:avLst>
              <a:gd name="adj" fmla="val 5499"/>
            </a:avLst>
          </a:prstGeom>
          <a:noFill/>
          <a:ln w="38100">
            <a:solidFill>
              <a:srgbClr val="007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8" name="Rounded Rectangle 97">
            <a:extLst>
              <a:ext uri="{FF2B5EF4-FFF2-40B4-BE49-F238E27FC236}">
                <a16:creationId xmlns:a16="http://schemas.microsoft.com/office/drawing/2014/main" id="{F956794B-3448-B303-47B0-C5A7CB1AB22C}"/>
              </a:ext>
            </a:extLst>
          </p:cNvPr>
          <p:cNvSpPr/>
          <p:nvPr/>
        </p:nvSpPr>
        <p:spPr>
          <a:xfrm>
            <a:off x="4315289" y="723299"/>
            <a:ext cx="1760450" cy="1788129"/>
          </a:xfrm>
          <a:prstGeom prst="roundRect">
            <a:avLst>
              <a:gd name="adj" fmla="val 5499"/>
            </a:avLst>
          </a:prstGeom>
          <a:noFill/>
          <a:ln w="38100">
            <a:solidFill>
              <a:srgbClr val="007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9" name="Rounded Rectangle 98">
            <a:extLst>
              <a:ext uri="{FF2B5EF4-FFF2-40B4-BE49-F238E27FC236}">
                <a16:creationId xmlns:a16="http://schemas.microsoft.com/office/drawing/2014/main" id="{205D1B93-A8BB-951F-C931-32CA90441682}"/>
              </a:ext>
            </a:extLst>
          </p:cNvPr>
          <p:cNvSpPr/>
          <p:nvPr/>
        </p:nvSpPr>
        <p:spPr>
          <a:xfrm>
            <a:off x="2550085" y="723299"/>
            <a:ext cx="1760450" cy="1788129"/>
          </a:xfrm>
          <a:prstGeom prst="roundRect">
            <a:avLst>
              <a:gd name="adj" fmla="val 5499"/>
            </a:avLst>
          </a:prstGeom>
          <a:noFill/>
          <a:ln w="38100">
            <a:solidFill>
              <a:srgbClr val="007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0" name="Rounded Rectangle 99">
            <a:extLst>
              <a:ext uri="{FF2B5EF4-FFF2-40B4-BE49-F238E27FC236}">
                <a16:creationId xmlns:a16="http://schemas.microsoft.com/office/drawing/2014/main" id="{7CE31DFA-4116-8550-28BE-CBFD2BA16DEA}"/>
              </a:ext>
            </a:extLst>
          </p:cNvPr>
          <p:cNvSpPr/>
          <p:nvPr/>
        </p:nvSpPr>
        <p:spPr>
          <a:xfrm>
            <a:off x="784881" y="723299"/>
            <a:ext cx="1760450" cy="1788129"/>
          </a:xfrm>
          <a:prstGeom prst="roundRect">
            <a:avLst>
              <a:gd name="adj" fmla="val 5499"/>
            </a:avLst>
          </a:prstGeom>
          <a:noFill/>
          <a:ln w="38100">
            <a:solidFill>
              <a:srgbClr val="007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1" name="Triangle 100">
            <a:extLst>
              <a:ext uri="{FF2B5EF4-FFF2-40B4-BE49-F238E27FC236}">
                <a16:creationId xmlns:a16="http://schemas.microsoft.com/office/drawing/2014/main" id="{E6299F05-39D4-E01C-86C3-AAB041F2E3E0}"/>
              </a:ext>
            </a:extLst>
          </p:cNvPr>
          <p:cNvSpPr/>
          <p:nvPr/>
        </p:nvSpPr>
        <p:spPr>
          <a:xfrm>
            <a:off x="722696" y="2415920"/>
            <a:ext cx="98047" cy="104760"/>
          </a:xfrm>
          <a:prstGeom prst="triangle">
            <a:avLst/>
          </a:prstGeom>
          <a:solidFill>
            <a:srgbClr val="007F63"/>
          </a:solidFill>
          <a:ln>
            <a:solidFill>
              <a:srgbClr val="007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2" name="Triangle 101">
            <a:extLst>
              <a:ext uri="{FF2B5EF4-FFF2-40B4-BE49-F238E27FC236}">
                <a16:creationId xmlns:a16="http://schemas.microsoft.com/office/drawing/2014/main" id="{FA0A9AC0-061E-49A4-8138-30135D5749BB}"/>
              </a:ext>
            </a:extLst>
          </p:cNvPr>
          <p:cNvSpPr/>
          <p:nvPr/>
        </p:nvSpPr>
        <p:spPr>
          <a:xfrm>
            <a:off x="2501893" y="2409766"/>
            <a:ext cx="98047" cy="104760"/>
          </a:xfrm>
          <a:prstGeom prst="triangle">
            <a:avLst/>
          </a:prstGeom>
          <a:solidFill>
            <a:srgbClr val="007F63"/>
          </a:solidFill>
          <a:ln>
            <a:solidFill>
              <a:srgbClr val="007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3" name="Triangle 102">
            <a:extLst>
              <a:ext uri="{FF2B5EF4-FFF2-40B4-BE49-F238E27FC236}">
                <a16:creationId xmlns:a16="http://schemas.microsoft.com/office/drawing/2014/main" id="{F6112F73-6C44-8787-2706-58BE2F3E59A4}"/>
              </a:ext>
            </a:extLst>
          </p:cNvPr>
          <p:cNvSpPr/>
          <p:nvPr/>
        </p:nvSpPr>
        <p:spPr>
          <a:xfrm>
            <a:off x="4272125" y="2415703"/>
            <a:ext cx="98047" cy="104760"/>
          </a:xfrm>
          <a:prstGeom prst="triangle">
            <a:avLst/>
          </a:prstGeom>
          <a:solidFill>
            <a:srgbClr val="007F63"/>
          </a:solidFill>
          <a:ln>
            <a:solidFill>
              <a:srgbClr val="007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" name="Triangle 103">
            <a:extLst>
              <a:ext uri="{FF2B5EF4-FFF2-40B4-BE49-F238E27FC236}">
                <a16:creationId xmlns:a16="http://schemas.microsoft.com/office/drawing/2014/main" id="{D6A2CFD1-01B0-FE8C-A6F4-2C17AD475FC9}"/>
              </a:ext>
            </a:extLst>
          </p:cNvPr>
          <p:cNvSpPr/>
          <p:nvPr/>
        </p:nvSpPr>
        <p:spPr>
          <a:xfrm>
            <a:off x="6031986" y="2422226"/>
            <a:ext cx="98047" cy="104760"/>
          </a:xfrm>
          <a:prstGeom prst="triangle">
            <a:avLst/>
          </a:prstGeom>
          <a:solidFill>
            <a:srgbClr val="007F63"/>
          </a:solidFill>
          <a:ln>
            <a:solidFill>
              <a:srgbClr val="007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5" name="Triangle 104">
            <a:extLst>
              <a:ext uri="{FF2B5EF4-FFF2-40B4-BE49-F238E27FC236}">
                <a16:creationId xmlns:a16="http://schemas.microsoft.com/office/drawing/2014/main" id="{7170FC9E-4B23-1E90-6142-C9FA4EDE3BCF}"/>
              </a:ext>
            </a:extLst>
          </p:cNvPr>
          <p:cNvSpPr/>
          <p:nvPr/>
        </p:nvSpPr>
        <p:spPr>
          <a:xfrm rot="10800000">
            <a:off x="735307" y="719420"/>
            <a:ext cx="98047" cy="104760"/>
          </a:xfrm>
          <a:prstGeom prst="triangle">
            <a:avLst/>
          </a:prstGeom>
          <a:solidFill>
            <a:srgbClr val="007F63"/>
          </a:solidFill>
          <a:ln>
            <a:solidFill>
              <a:srgbClr val="007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6" name="Triangle 105">
            <a:extLst>
              <a:ext uri="{FF2B5EF4-FFF2-40B4-BE49-F238E27FC236}">
                <a16:creationId xmlns:a16="http://schemas.microsoft.com/office/drawing/2014/main" id="{CADB4104-A3A9-3364-F565-BB960340C6D2}"/>
              </a:ext>
            </a:extLst>
          </p:cNvPr>
          <p:cNvSpPr/>
          <p:nvPr/>
        </p:nvSpPr>
        <p:spPr>
          <a:xfrm rot="10800000">
            <a:off x="2507578" y="718319"/>
            <a:ext cx="98047" cy="104760"/>
          </a:xfrm>
          <a:prstGeom prst="triangle">
            <a:avLst/>
          </a:prstGeom>
          <a:solidFill>
            <a:srgbClr val="007F63"/>
          </a:solidFill>
          <a:ln>
            <a:solidFill>
              <a:srgbClr val="007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7" name="Triangle 106">
            <a:extLst>
              <a:ext uri="{FF2B5EF4-FFF2-40B4-BE49-F238E27FC236}">
                <a16:creationId xmlns:a16="http://schemas.microsoft.com/office/drawing/2014/main" id="{9D13AE84-1331-4820-E7CF-12E193CACC3A}"/>
              </a:ext>
            </a:extLst>
          </p:cNvPr>
          <p:cNvSpPr/>
          <p:nvPr/>
        </p:nvSpPr>
        <p:spPr>
          <a:xfrm rot="10800000">
            <a:off x="4266096" y="714283"/>
            <a:ext cx="98047" cy="104760"/>
          </a:xfrm>
          <a:prstGeom prst="triangle">
            <a:avLst/>
          </a:prstGeom>
          <a:solidFill>
            <a:srgbClr val="007F63"/>
          </a:solidFill>
          <a:ln>
            <a:solidFill>
              <a:srgbClr val="007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8" name="Triangle 107">
            <a:extLst>
              <a:ext uri="{FF2B5EF4-FFF2-40B4-BE49-F238E27FC236}">
                <a16:creationId xmlns:a16="http://schemas.microsoft.com/office/drawing/2014/main" id="{71CF8271-4C9E-8C55-C36E-F1EEE6B09D59}"/>
              </a:ext>
            </a:extLst>
          </p:cNvPr>
          <p:cNvSpPr/>
          <p:nvPr/>
        </p:nvSpPr>
        <p:spPr>
          <a:xfrm rot="10800000">
            <a:off x="6036704" y="711796"/>
            <a:ext cx="98047" cy="104760"/>
          </a:xfrm>
          <a:prstGeom prst="triangle">
            <a:avLst/>
          </a:prstGeom>
          <a:solidFill>
            <a:srgbClr val="007F63"/>
          </a:solidFill>
          <a:ln>
            <a:solidFill>
              <a:srgbClr val="007F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0" name="Rounded Rectangle 109">
            <a:extLst>
              <a:ext uri="{FF2B5EF4-FFF2-40B4-BE49-F238E27FC236}">
                <a16:creationId xmlns:a16="http://schemas.microsoft.com/office/drawing/2014/main" id="{9E5CC9CA-91CA-FCE3-13D7-89F57EB10A59}"/>
              </a:ext>
            </a:extLst>
          </p:cNvPr>
          <p:cNvSpPr/>
          <p:nvPr/>
        </p:nvSpPr>
        <p:spPr>
          <a:xfrm>
            <a:off x="212897" y="2586636"/>
            <a:ext cx="7628046" cy="1788129"/>
          </a:xfrm>
          <a:prstGeom prst="roundRect">
            <a:avLst>
              <a:gd name="adj" fmla="val 5499"/>
            </a:avLst>
          </a:prstGeom>
          <a:noFill/>
          <a:ln w="38100">
            <a:solidFill>
              <a:srgbClr val="40A44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2" name="Round Same Side Corner Rectangle 111">
            <a:extLst>
              <a:ext uri="{FF2B5EF4-FFF2-40B4-BE49-F238E27FC236}">
                <a16:creationId xmlns:a16="http://schemas.microsoft.com/office/drawing/2014/main" id="{98DF4A65-C552-0C93-341F-246FFAE9CABC}"/>
              </a:ext>
            </a:extLst>
          </p:cNvPr>
          <p:cNvSpPr/>
          <p:nvPr/>
        </p:nvSpPr>
        <p:spPr>
          <a:xfrm rot="16200000">
            <a:off x="-388081" y="3185340"/>
            <a:ext cx="1779283" cy="577329"/>
          </a:xfrm>
          <a:prstGeom prst="round2SameRect">
            <a:avLst/>
          </a:prstGeom>
          <a:solidFill>
            <a:srgbClr val="2D957E"/>
          </a:solidFill>
          <a:ln>
            <a:solidFill>
              <a:srgbClr val="2D95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A56B37B3-3D86-4173-4EAE-E6E9EBC97B8D}"/>
              </a:ext>
            </a:extLst>
          </p:cNvPr>
          <p:cNvSpPr txBox="1"/>
          <p:nvPr/>
        </p:nvSpPr>
        <p:spPr>
          <a:xfrm rot="16200000">
            <a:off x="-415749" y="3302230"/>
            <a:ext cx="1788130" cy="369332"/>
          </a:xfrm>
          <a:prstGeom prst="rect">
            <a:avLst/>
          </a:prstGeom>
          <a:solidFill>
            <a:srgbClr val="2D957E"/>
          </a:solidFill>
        </p:spPr>
        <p:txBody>
          <a:bodyPr wrap="square" t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Align</a:t>
            </a:r>
          </a:p>
        </p:txBody>
      </p: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7ECA70FF-5BF9-9B20-5704-EA09745E8259}"/>
              </a:ext>
            </a:extLst>
          </p:cNvPr>
          <p:cNvCxnSpPr/>
          <p:nvPr/>
        </p:nvCxnSpPr>
        <p:spPr>
          <a:xfrm>
            <a:off x="2545874" y="2602018"/>
            <a:ext cx="0" cy="1770476"/>
          </a:xfrm>
          <a:prstGeom prst="line">
            <a:avLst/>
          </a:prstGeom>
          <a:ln w="38100">
            <a:solidFill>
              <a:srgbClr val="EC97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F199C5BE-7A03-F242-FD63-EA8C9F93A6D4}"/>
              </a:ext>
            </a:extLst>
          </p:cNvPr>
          <p:cNvCxnSpPr/>
          <p:nvPr/>
        </p:nvCxnSpPr>
        <p:spPr>
          <a:xfrm>
            <a:off x="4310561" y="2593191"/>
            <a:ext cx="0" cy="1770476"/>
          </a:xfrm>
          <a:prstGeom prst="line">
            <a:avLst/>
          </a:prstGeom>
          <a:ln w="38100">
            <a:solidFill>
              <a:srgbClr val="EC97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43E5F816-525F-112D-3E1B-52BE6941E6FA}"/>
              </a:ext>
            </a:extLst>
          </p:cNvPr>
          <p:cNvCxnSpPr/>
          <p:nvPr/>
        </p:nvCxnSpPr>
        <p:spPr>
          <a:xfrm>
            <a:off x="6075801" y="2602018"/>
            <a:ext cx="0" cy="1770476"/>
          </a:xfrm>
          <a:prstGeom prst="line">
            <a:avLst/>
          </a:prstGeom>
          <a:ln w="38100">
            <a:solidFill>
              <a:srgbClr val="EC97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Rounded Rectangle 116">
            <a:extLst>
              <a:ext uri="{FF2B5EF4-FFF2-40B4-BE49-F238E27FC236}">
                <a16:creationId xmlns:a16="http://schemas.microsoft.com/office/drawing/2014/main" id="{454EDFC3-EB80-EB6C-2CC6-5E0B0990952E}"/>
              </a:ext>
            </a:extLst>
          </p:cNvPr>
          <p:cNvSpPr/>
          <p:nvPr/>
        </p:nvSpPr>
        <p:spPr>
          <a:xfrm>
            <a:off x="784881" y="2588990"/>
            <a:ext cx="1760450" cy="1783504"/>
          </a:xfrm>
          <a:prstGeom prst="roundRect">
            <a:avLst>
              <a:gd name="adj" fmla="val 5499"/>
            </a:avLst>
          </a:prstGeom>
          <a:noFill/>
          <a:ln w="38100">
            <a:solidFill>
              <a:srgbClr val="2D95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8" name="Rounded Rectangle 117">
            <a:extLst>
              <a:ext uri="{FF2B5EF4-FFF2-40B4-BE49-F238E27FC236}">
                <a16:creationId xmlns:a16="http://schemas.microsoft.com/office/drawing/2014/main" id="{4DC7FA3B-2B24-3908-F9CB-800EF451E342}"/>
              </a:ext>
            </a:extLst>
          </p:cNvPr>
          <p:cNvSpPr/>
          <p:nvPr/>
        </p:nvSpPr>
        <p:spPr>
          <a:xfrm>
            <a:off x="2548135" y="2588990"/>
            <a:ext cx="1760450" cy="1783504"/>
          </a:xfrm>
          <a:prstGeom prst="roundRect">
            <a:avLst>
              <a:gd name="adj" fmla="val 5499"/>
            </a:avLst>
          </a:prstGeom>
          <a:noFill/>
          <a:ln w="38100">
            <a:solidFill>
              <a:srgbClr val="2D95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9" name="Rounded Rectangle 118">
            <a:extLst>
              <a:ext uri="{FF2B5EF4-FFF2-40B4-BE49-F238E27FC236}">
                <a16:creationId xmlns:a16="http://schemas.microsoft.com/office/drawing/2014/main" id="{F9380AB1-0532-114B-3373-94FA286513F3}"/>
              </a:ext>
            </a:extLst>
          </p:cNvPr>
          <p:cNvSpPr/>
          <p:nvPr/>
        </p:nvSpPr>
        <p:spPr>
          <a:xfrm>
            <a:off x="4311389" y="2588990"/>
            <a:ext cx="1760450" cy="1783504"/>
          </a:xfrm>
          <a:prstGeom prst="roundRect">
            <a:avLst>
              <a:gd name="adj" fmla="val 5499"/>
            </a:avLst>
          </a:prstGeom>
          <a:noFill/>
          <a:ln w="38100">
            <a:solidFill>
              <a:srgbClr val="2D95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0" name="Rounded Rectangle 119">
            <a:extLst>
              <a:ext uri="{FF2B5EF4-FFF2-40B4-BE49-F238E27FC236}">
                <a16:creationId xmlns:a16="http://schemas.microsoft.com/office/drawing/2014/main" id="{037EEBB4-ECEB-4323-450B-D4285BA738C9}"/>
              </a:ext>
            </a:extLst>
          </p:cNvPr>
          <p:cNvSpPr/>
          <p:nvPr/>
        </p:nvSpPr>
        <p:spPr>
          <a:xfrm>
            <a:off x="6074642" y="2588990"/>
            <a:ext cx="1760450" cy="1783504"/>
          </a:xfrm>
          <a:prstGeom prst="roundRect">
            <a:avLst>
              <a:gd name="adj" fmla="val 5499"/>
            </a:avLst>
          </a:prstGeom>
          <a:noFill/>
          <a:ln w="38100">
            <a:solidFill>
              <a:srgbClr val="2D95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1" name="Triangle 120">
            <a:extLst>
              <a:ext uri="{FF2B5EF4-FFF2-40B4-BE49-F238E27FC236}">
                <a16:creationId xmlns:a16="http://schemas.microsoft.com/office/drawing/2014/main" id="{021C5B0E-996B-808B-3291-80C182788FB3}"/>
              </a:ext>
            </a:extLst>
          </p:cNvPr>
          <p:cNvSpPr/>
          <p:nvPr/>
        </p:nvSpPr>
        <p:spPr>
          <a:xfrm rot="10800000">
            <a:off x="743380" y="2575343"/>
            <a:ext cx="98047" cy="104760"/>
          </a:xfrm>
          <a:prstGeom prst="triangle">
            <a:avLst/>
          </a:prstGeom>
          <a:solidFill>
            <a:srgbClr val="2D957E"/>
          </a:solidFill>
          <a:ln>
            <a:solidFill>
              <a:srgbClr val="2D95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2" name="Triangle 121">
            <a:extLst>
              <a:ext uri="{FF2B5EF4-FFF2-40B4-BE49-F238E27FC236}">
                <a16:creationId xmlns:a16="http://schemas.microsoft.com/office/drawing/2014/main" id="{F1486D36-E973-BAD4-116B-C46CFC77536C}"/>
              </a:ext>
            </a:extLst>
          </p:cNvPr>
          <p:cNvSpPr/>
          <p:nvPr/>
        </p:nvSpPr>
        <p:spPr>
          <a:xfrm rot="10800000">
            <a:off x="2499754" y="2578525"/>
            <a:ext cx="98047" cy="104760"/>
          </a:xfrm>
          <a:prstGeom prst="triangle">
            <a:avLst/>
          </a:prstGeom>
          <a:solidFill>
            <a:srgbClr val="2D957E"/>
          </a:solidFill>
          <a:ln>
            <a:solidFill>
              <a:srgbClr val="2D95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3" name="Triangle 122">
            <a:extLst>
              <a:ext uri="{FF2B5EF4-FFF2-40B4-BE49-F238E27FC236}">
                <a16:creationId xmlns:a16="http://schemas.microsoft.com/office/drawing/2014/main" id="{CB20E7F1-2A14-D06C-735C-8319374B8F7F}"/>
              </a:ext>
            </a:extLst>
          </p:cNvPr>
          <p:cNvSpPr/>
          <p:nvPr/>
        </p:nvSpPr>
        <p:spPr>
          <a:xfrm rot="10800000">
            <a:off x="4267860" y="2578525"/>
            <a:ext cx="98047" cy="104760"/>
          </a:xfrm>
          <a:prstGeom prst="triangle">
            <a:avLst/>
          </a:prstGeom>
          <a:solidFill>
            <a:srgbClr val="2D957E"/>
          </a:solidFill>
          <a:ln>
            <a:solidFill>
              <a:srgbClr val="2D95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4" name="Triangle 123">
            <a:extLst>
              <a:ext uri="{FF2B5EF4-FFF2-40B4-BE49-F238E27FC236}">
                <a16:creationId xmlns:a16="http://schemas.microsoft.com/office/drawing/2014/main" id="{96AF3693-5FCE-0610-EA41-8D3FF9EA080A}"/>
              </a:ext>
            </a:extLst>
          </p:cNvPr>
          <p:cNvSpPr/>
          <p:nvPr/>
        </p:nvSpPr>
        <p:spPr>
          <a:xfrm rot="10800000">
            <a:off x="6013667" y="2572265"/>
            <a:ext cx="98047" cy="104760"/>
          </a:xfrm>
          <a:prstGeom prst="triangle">
            <a:avLst/>
          </a:prstGeom>
          <a:solidFill>
            <a:srgbClr val="2D957E"/>
          </a:solidFill>
          <a:ln>
            <a:solidFill>
              <a:srgbClr val="2D95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5" name="Triangle 124">
            <a:extLst>
              <a:ext uri="{FF2B5EF4-FFF2-40B4-BE49-F238E27FC236}">
                <a16:creationId xmlns:a16="http://schemas.microsoft.com/office/drawing/2014/main" id="{A9AD29B3-5F3B-54F7-9BB2-0561744B0CE3}"/>
              </a:ext>
            </a:extLst>
          </p:cNvPr>
          <p:cNvSpPr/>
          <p:nvPr/>
        </p:nvSpPr>
        <p:spPr>
          <a:xfrm>
            <a:off x="734456" y="4274218"/>
            <a:ext cx="98047" cy="104760"/>
          </a:xfrm>
          <a:prstGeom prst="triangle">
            <a:avLst/>
          </a:prstGeom>
          <a:solidFill>
            <a:srgbClr val="2D957E"/>
          </a:solidFill>
          <a:ln>
            <a:solidFill>
              <a:srgbClr val="2D95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6" name="Triangle 125">
            <a:extLst>
              <a:ext uri="{FF2B5EF4-FFF2-40B4-BE49-F238E27FC236}">
                <a16:creationId xmlns:a16="http://schemas.microsoft.com/office/drawing/2014/main" id="{9FE5ADD5-EF75-0325-EB51-063EEA5E1C58}"/>
              </a:ext>
            </a:extLst>
          </p:cNvPr>
          <p:cNvSpPr/>
          <p:nvPr/>
        </p:nvSpPr>
        <p:spPr>
          <a:xfrm>
            <a:off x="2498435" y="4277395"/>
            <a:ext cx="98047" cy="104760"/>
          </a:xfrm>
          <a:prstGeom prst="triangle">
            <a:avLst/>
          </a:prstGeom>
          <a:solidFill>
            <a:srgbClr val="2D957E"/>
          </a:solidFill>
          <a:ln>
            <a:solidFill>
              <a:srgbClr val="2D95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7" name="Triangle 126">
            <a:extLst>
              <a:ext uri="{FF2B5EF4-FFF2-40B4-BE49-F238E27FC236}">
                <a16:creationId xmlns:a16="http://schemas.microsoft.com/office/drawing/2014/main" id="{BA16E47A-68A0-192C-558E-AE5E0B7651CB}"/>
              </a:ext>
            </a:extLst>
          </p:cNvPr>
          <p:cNvSpPr/>
          <p:nvPr/>
        </p:nvSpPr>
        <p:spPr>
          <a:xfrm>
            <a:off x="4250829" y="4277769"/>
            <a:ext cx="98047" cy="104760"/>
          </a:xfrm>
          <a:prstGeom prst="triangle">
            <a:avLst/>
          </a:prstGeom>
          <a:solidFill>
            <a:srgbClr val="2D957E"/>
          </a:solidFill>
          <a:ln>
            <a:solidFill>
              <a:srgbClr val="2D95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8" name="Triangle 127">
            <a:extLst>
              <a:ext uri="{FF2B5EF4-FFF2-40B4-BE49-F238E27FC236}">
                <a16:creationId xmlns:a16="http://schemas.microsoft.com/office/drawing/2014/main" id="{547FC2F1-8537-D566-1C97-E8DF07479B16}"/>
              </a:ext>
            </a:extLst>
          </p:cNvPr>
          <p:cNvSpPr/>
          <p:nvPr/>
        </p:nvSpPr>
        <p:spPr>
          <a:xfrm>
            <a:off x="6026715" y="4282874"/>
            <a:ext cx="98047" cy="104760"/>
          </a:xfrm>
          <a:prstGeom prst="triangle">
            <a:avLst/>
          </a:prstGeom>
          <a:solidFill>
            <a:srgbClr val="2D957E"/>
          </a:solidFill>
          <a:ln>
            <a:solidFill>
              <a:srgbClr val="2D95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0" name="Rounded Rectangle 129">
            <a:extLst>
              <a:ext uri="{FF2B5EF4-FFF2-40B4-BE49-F238E27FC236}">
                <a16:creationId xmlns:a16="http://schemas.microsoft.com/office/drawing/2014/main" id="{AA67538E-0835-355A-2699-35CAD314F91E}"/>
              </a:ext>
            </a:extLst>
          </p:cNvPr>
          <p:cNvSpPr/>
          <p:nvPr/>
        </p:nvSpPr>
        <p:spPr>
          <a:xfrm>
            <a:off x="212897" y="4451650"/>
            <a:ext cx="7622195" cy="1788129"/>
          </a:xfrm>
          <a:prstGeom prst="roundRect">
            <a:avLst>
              <a:gd name="adj" fmla="val 5499"/>
            </a:avLst>
          </a:prstGeom>
          <a:noFill/>
          <a:ln w="38100">
            <a:solidFill>
              <a:srgbClr val="00CC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1" name="Round Same Side Corner Rectangle 130">
            <a:extLst>
              <a:ext uri="{FF2B5EF4-FFF2-40B4-BE49-F238E27FC236}">
                <a16:creationId xmlns:a16="http://schemas.microsoft.com/office/drawing/2014/main" id="{0E7A0E1F-BC8D-9E76-4697-4278EA6CB882}"/>
              </a:ext>
            </a:extLst>
          </p:cNvPr>
          <p:cNvSpPr/>
          <p:nvPr/>
        </p:nvSpPr>
        <p:spPr>
          <a:xfrm rot="16200000">
            <a:off x="-392504" y="5067227"/>
            <a:ext cx="1788129" cy="577329"/>
          </a:xfrm>
          <a:prstGeom prst="round2SameRect">
            <a:avLst/>
          </a:prstGeom>
          <a:solidFill>
            <a:srgbClr val="00CCA0"/>
          </a:solidFill>
          <a:ln>
            <a:solidFill>
              <a:srgbClr val="00CC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630685B0-B2CC-E930-15D4-31E85C42F5F9}"/>
              </a:ext>
            </a:extLst>
          </p:cNvPr>
          <p:cNvSpPr txBox="1"/>
          <p:nvPr/>
        </p:nvSpPr>
        <p:spPr>
          <a:xfrm rot="16200000">
            <a:off x="-409820" y="5165297"/>
            <a:ext cx="1776272" cy="369332"/>
          </a:xfrm>
          <a:prstGeom prst="rect">
            <a:avLst/>
          </a:prstGeom>
          <a:solidFill>
            <a:srgbClr val="00CCA0"/>
          </a:solidFill>
        </p:spPr>
        <p:txBody>
          <a:bodyPr wrap="square" t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Perform</a:t>
            </a:r>
          </a:p>
        </p:txBody>
      </p: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51B20E15-B172-80D7-3CC8-D1F77EAB6DF8}"/>
              </a:ext>
            </a:extLst>
          </p:cNvPr>
          <p:cNvCxnSpPr/>
          <p:nvPr/>
        </p:nvCxnSpPr>
        <p:spPr>
          <a:xfrm>
            <a:off x="2549517" y="4470653"/>
            <a:ext cx="0" cy="1770476"/>
          </a:xfrm>
          <a:prstGeom prst="line">
            <a:avLst/>
          </a:prstGeom>
          <a:ln w="38100">
            <a:solidFill>
              <a:srgbClr val="D043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6661FF53-E035-01B7-0CDA-0980383B2834}"/>
              </a:ext>
            </a:extLst>
          </p:cNvPr>
          <p:cNvCxnSpPr/>
          <p:nvPr/>
        </p:nvCxnSpPr>
        <p:spPr>
          <a:xfrm>
            <a:off x="4314204" y="4461826"/>
            <a:ext cx="0" cy="1770476"/>
          </a:xfrm>
          <a:prstGeom prst="line">
            <a:avLst/>
          </a:prstGeom>
          <a:ln w="38100">
            <a:solidFill>
              <a:srgbClr val="D043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09F91E48-D4BF-6F3F-C1FB-F12D926B6BD8}"/>
              </a:ext>
            </a:extLst>
          </p:cNvPr>
          <p:cNvCxnSpPr/>
          <p:nvPr/>
        </p:nvCxnSpPr>
        <p:spPr>
          <a:xfrm>
            <a:off x="6072827" y="4470653"/>
            <a:ext cx="0" cy="1770476"/>
          </a:xfrm>
          <a:prstGeom prst="line">
            <a:avLst/>
          </a:prstGeom>
          <a:ln w="38100">
            <a:solidFill>
              <a:srgbClr val="D043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Rounded Rectangle 135">
            <a:extLst>
              <a:ext uri="{FF2B5EF4-FFF2-40B4-BE49-F238E27FC236}">
                <a16:creationId xmlns:a16="http://schemas.microsoft.com/office/drawing/2014/main" id="{BC889683-2061-C74D-B984-32200DF0EC83}"/>
              </a:ext>
            </a:extLst>
          </p:cNvPr>
          <p:cNvSpPr/>
          <p:nvPr/>
        </p:nvSpPr>
        <p:spPr>
          <a:xfrm>
            <a:off x="774155" y="4452282"/>
            <a:ext cx="1772445" cy="1783504"/>
          </a:xfrm>
          <a:prstGeom prst="roundRect">
            <a:avLst>
              <a:gd name="adj" fmla="val 5499"/>
            </a:avLst>
          </a:prstGeom>
          <a:noFill/>
          <a:ln w="38100">
            <a:solidFill>
              <a:srgbClr val="00CC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7" name="Rounded Rectangle 136">
            <a:extLst>
              <a:ext uri="{FF2B5EF4-FFF2-40B4-BE49-F238E27FC236}">
                <a16:creationId xmlns:a16="http://schemas.microsoft.com/office/drawing/2014/main" id="{BD400899-5453-752E-A10D-D450BC859C1A}"/>
              </a:ext>
            </a:extLst>
          </p:cNvPr>
          <p:cNvSpPr/>
          <p:nvPr/>
        </p:nvSpPr>
        <p:spPr>
          <a:xfrm>
            <a:off x="2550459" y="4452282"/>
            <a:ext cx="1756103" cy="1783504"/>
          </a:xfrm>
          <a:prstGeom prst="roundRect">
            <a:avLst>
              <a:gd name="adj" fmla="val 5499"/>
            </a:avLst>
          </a:prstGeom>
          <a:noFill/>
          <a:ln w="38100">
            <a:solidFill>
              <a:srgbClr val="00CC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8" name="Rounded Rectangle 137">
            <a:extLst>
              <a:ext uri="{FF2B5EF4-FFF2-40B4-BE49-F238E27FC236}">
                <a16:creationId xmlns:a16="http://schemas.microsoft.com/office/drawing/2014/main" id="{8DE743B8-08EB-2368-7F06-6313755A5572}"/>
              </a:ext>
            </a:extLst>
          </p:cNvPr>
          <p:cNvSpPr/>
          <p:nvPr/>
        </p:nvSpPr>
        <p:spPr>
          <a:xfrm>
            <a:off x="4312807" y="4452282"/>
            <a:ext cx="1756221" cy="1783504"/>
          </a:xfrm>
          <a:prstGeom prst="roundRect">
            <a:avLst>
              <a:gd name="adj" fmla="val 5499"/>
            </a:avLst>
          </a:prstGeom>
          <a:noFill/>
          <a:ln w="38100">
            <a:solidFill>
              <a:srgbClr val="00CC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9" name="Rounded Rectangle 138">
            <a:extLst>
              <a:ext uri="{FF2B5EF4-FFF2-40B4-BE49-F238E27FC236}">
                <a16:creationId xmlns:a16="http://schemas.microsoft.com/office/drawing/2014/main" id="{1E9E3AA2-C10C-9069-9E5C-DB879A670E94}"/>
              </a:ext>
            </a:extLst>
          </p:cNvPr>
          <p:cNvSpPr/>
          <p:nvPr/>
        </p:nvSpPr>
        <p:spPr>
          <a:xfrm>
            <a:off x="6074642" y="4452282"/>
            <a:ext cx="1760450" cy="1783504"/>
          </a:xfrm>
          <a:prstGeom prst="roundRect">
            <a:avLst>
              <a:gd name="adj" fmla="val 5499"/>
            </a:avLst>
          </a:prstGeom>
          <a:noFill/>
          <a:ln w="38100">
            <a:solidFill>
              <a:srgbClr val="00CC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0" name="Triangle 139">
            <a:extLst>
              <a:ext uri="{FF2B5EF4-FFF2-40B4-BE49-F238E27FC236}">
                <a16:creationId xmlns:a16="http://schemas.microsoft.com/office/drawing/2014/main" id="{6897566C-ED01-5747-B768-96E3B3755C56}"/>
              </a:ext>
            </a:extLst>
          </p:cNvPr>
          <p:cNvSpPr/>
          <p:nvPr/>
        </p:nvSpPr>
        <p:spPr>
          <a:xfrm rot="10800000">
            <a:off x="742287" y="4447530"/>
            <a:ext cx="98047" cy="104760"/>
          </a:xfrm>
          <a:prstGeom prst="triangle">
            <a:avLst/>
          </a:prstGeom>
          <a:solidFill>
            <a:srgbClr val="00CCA0"/>
          </a:solidFill>
          <a:ln>
            <a:solidFill>
              <a:srgbClr val="00CC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1" name="Triangle 140">
            <a:extLst>
              <a:ext uri="{FF2B5EF4-FFF2-40B4-BE49-F238E27FC236}">
                <a16:creationId xmlns:a16="http://schemas.microsoft.com/office/drawing/2014/main" id="{C3972ED0-4327-EC07-F855-FB9CF218EFB7}"/>
              </a:ext>
            </a:extLst>
          </p:cNvPr>
          <p:cNvSpPr/>
          <p:nvPr/>
        </p:nvSpPr>
        <p:spPr>
          <a:xfrm rot="10800000">
            <a:off x="2496307" y="4442196"/>
            <a:ext cx="98047" cy="104760"/>
          </a:xfrm>
          <a:prstGeom prst="triangle">
            <a:avLst/>
          </a:prstGeom>
          <a:solidFill>
            <a:srgbClr val="00CCA0"/>
          </a:solidFill>
          <a:ln>
            <a:solidFill>
              <a:srgbClr val="00CC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2" name="Triangle 141">
            <a:extLst>
              <a:ext uri="{FF2B5EF4-FFF2-40B4-BE49-F238E27FC236}">
                <a16:creationId xmlns:a16="http://schemas.microsoft.com/office/drawing/2014/main" id="{0E2A6C64-5969-2251-65B0-645561F833DE}"/>
              </a:ext>
            </a:extLst>
          </p:cNvPr>
          <p:cNvSpPr/>
          <p:nvPr/>
        </p:nvSpPr>
        <p:spPr>
          <a:xfrm rot="10800000">
            <a:off x="4257961" y="4438956"/>
            <a:ext cx="98047" cy="104760"/>
          </a:xfrm>
          <a:prstGeom prst="triangle">
            <a:avLst/>
          </a:prstGeom>
          <a:solidFill>
            <a:srgbClr val="00CCA0"/>
          </a:solidFill>
          <a:ln>
            <a:solidFill>
              <a:srgbClr val="00CC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3" name="Triangle 142">
            <a:extLst>
              <a:ext uri="{FF2B5EF4-FFF2-40B4-BE49-F238E27FC236}">
                <a16:creationId xmlns:a16="http://schemas.microsoft.com/office/drawing/2014/main" id="{298894E0-B02A-FF53-4347-F625A90F8980}"/>
              </a:ext>
            </a:extLst>
          </p:cNvPr>
          <p:cNvSpPr/>
          <p:nvPr/>
        </p:nvSpPr>
        <p:spPr>
          <a:xfrm rot="10800000">
            <a:off x="6029366" y="4437031"/>
            <a:ext cx="98047" cy="104760"/>
          </a:xfrm>
          <a:prstGeom prst="triangle">
            <a:avLst/>
          </a:prstGeom>
          <a:solidFill>
            <a:srgbClr val="00CCA0"/>
          </a:solidFill>
          <a:ln>
            <a:solidFill>
              <a:srgbClr val="00CC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4" name="Triangle 143">
            <a:extLst>
              <a:ext uri="{FF2B5EF4-FFF2-40B4-BE49-F238E27FC236}">
                <a16:creationId xmlns:a16="http://schemas.microsoft.com/office/drawing/2014/main" id="{740A5E6D-7D0D-E359-F404-EC37195F5674}"/>
              </a:ext>
            </a:extLst>
          </p:cNvPr>
          <p:cNvSpPr/>
          <p:nvPr/>
        </p:nvSpPr>
        <p:spPr>
          <a:xfrm>
            <a:off x="736130" y="6125035"/>
            <a:ext cx="98047" cy="104760"/>
          </a:xfrm>
          <a:prstGeom prst="triangle">
            <a:avLst/>
          </a:prstGeom>
          <a:solidFill>
            <a:srgbClr val="00CCA0"/>
          </a:solidFill>
          <a:ln>
            <a:solidFill>
              <a:srgbClr val="00CC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5" name="Triangle 144">
            <a:extLst>
              <a:ext uri="{FF2B5EF4-FFF2-40B4-BE49-F238E27FC236}">
                <a16:creationId xmlns:a16="http://schemas.microsoft.com/office/drawing/2014/main" id="{46565ED4-1F54-99AA-33EB-9D22C1732333}"/>
              </a:ext>
            </a:extLst>
          </p:cNvPr>
          <p:cNvSpPr/>
          <p:nvPr/>
        </p:nvSpPr>
        <p:spPr>
          <a:xfrm>
            <a:off x="2494759" y="6147160"/>
            <a:ext cx="98047" cy="104760"/>
          </a:xfrm>
          <a:prstGeom prst="triangle">
            <a:avLst/>
          </a:prstGeom>
          <a:solidFill>
            <a:srgbClr val="00CCA0"/>
          </a:solidFill>
          <a:ln>
            <a:solidFill>
              <a:srgbClr val="00CC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6" name="Triangle 145">
            <a:extLst>
              <a:ext uri="{FF2B5EF4-FFF2-40B4-BE49-F238E27FC236}">
                <a16:creationId xmlns:a16="http://schemas.microsoft.com/office/drawing/2014/main" id="{ADD29E64-A812-4A1A-E6D4-E6EE84F4DB93}"/>
              </a:ext>
            </a:extLst>
          </p:cNvPr>
          <p:cNvSpPr/>
          <p:nvPr/>
        </p:nvSpPr>
        <p:spPr>
          <a:xfrm>
            <a:off x="4261887" y="6139779"/>
            <a:ext cx="98047" cy="104760"/>
          </a:xfrm>
          <a:prstGeom prst="triangle">
            <a:avLst/>
          </a:prstGeom>
          <a:solidFill>
            <a:srgbClr val="00CCA0"/>
          </a:solidFill>
          <a:ln>
            <a:solidFill>
              <a:srgbClr val="00CC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7" name="Triangle 146">
            <a:extLst>
              <a:ext uri="{FF2B5EF4-FFF2-40B4-BE49-F238E27FC236}">
                <a16:creationId xmlns:a16="http://schemas.microsoft.com/office/drawing/2014/main" id="{634C8C3C-D143-4AF4-CD6C-6B2C89693F91}"/>
              </a:ext>
            </a:extLst>
          </p:cNvPr>
          <p:cNvSpPr/>
          <p:nvPr/>
        </p:nvSpPr>
        <p:spPr>
          <a:xfrm>
            <a:off x="6023978" y="6146204"/>
            <a:ext cx="98047" cy="104760"/>
          </a:xfrm>
          <a:prstGeom prst="triangle">
            <a:avLst/>
          </a:prstGeom>
          <a:solidFill>
            <a:srgbClr val="00CCA0"/>
          </a:solidFill>
          <a:ln>
            <a:solidFill>
              <a:srgbClr val="00CC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ED4C6570-CD53-4426-1942-34C15E61F3C8}"/>
              </a:ext>
            </a:extLst>
          </p:cNvPr>
          <p:cNvGrpSpPr/>
          <p:nvPr userDrawn="1"/>
        </p:nvGrpSpPr>
        <p:grpSpPr>
          <a:xfrm>
            <a:off x="794745" y="770565"/>
            <a:ext cx="8906989" cy="3930129"/>
            <a:chOff x="794745" y="770565"/>
            <a:chExt cx="8906989" cy="3930129"/>
          </a:xfrm>
        </p:grpSpPr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65D8780A-3131-E11E-ADA9-DC729698AEBC}"/>
                </a:ext>
              </a:extLst>
            </p:cNvPr>
            <p:cNvSpPr txBox="1">
              <a:spLocks/>
            </p:cNvSpPr>
            <p:nvPr/>
          </p:nvSpPr>
          <p:spPr>
            <a:xfrm>
              <a:off x="794745" y="770565"/>
              <a:ext cx="1750586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Purpose</a:t>
              </a: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D5CB6DBD-5047-BD3A-33D3-FBDC2B8D5958}"/>
                </a:ext>
              </a:extLst>
            </p:cNvPr>
            <p:cNvSpPr txBox="1">
              <a:spLocks/>
            </p:cNvSpPr>
            <p:nvPr/>
          </p:nvSpPr>
          <p:spPr>
            <a:xfrm>
              <a:off x="2574178" y="770565"/>
              <a:ext cx="1746504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Customer</a:t>
              </a: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9F388A39-9D76-C543-439F-475EFB231441}"/>
                </a:ext>
              </a:extLst>
            </p:cNvPr>
            <p:cNvSpPr txBox="1">
              <a:spLocks/>
            </p:cNvSpPr>
            <p:nvPr/>
          </p:nvSpPr>
          <p:spPr>
            <a:xfrm>
              <a:off x="4326390" y="770565"/>
              <a:ext cx="1746504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Product</a:t>
              </a: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A08EC23E-CCBB-338A-0BDF-817DC22ADFA0}"/>
                </a:ext>
              </a:extLst>
            </p:cNvPr>
            <p:cNvSpPr txBox="1">
              <a:spLocks/>
            </p:cNvSpPr>
            <p:nvPr/>
          </p:nvSpPr>
          <p:spPr>
            <a:xfrm>
              <a:off x="6086839" y="770565"/>
              <a:ext cx="1742256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Journey</a:t>
              </a:r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5C024EC8-1023-919B-3328-1F1CF01BECA0}"/>
                </a:ext>
              </a:extLst>
            </p:cNvPr>
            <p:cNvSpPr txBox="1">
              <a:spLocks/>
            </p:cNvSpPr>
            <p:nvPr/>
          </p:nvSpPr>
          <p:spPr>
            <a:xfrm>
              <a:off x="7936942" y="770565"/>
              <a:ext cx="1764792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Mindset</a:t>
              </a: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15A53E17-D501-4048-2E1B-831CF71069AA}"/>
                </a:ext>
              </a:extLst>
            </p:cNvPr>
            <p:cNvSpPr txBox="1">
              <a:spLocks/>
            </p:cNvSpPr>
            <p:nvPr/>
          </p:nvSpPr>
          <p:spPr>
            <a:xfrm>
              <a:off x="798101" y="2643893"/>
              <a:ext cx="1746504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Milestones</a:t>
              </a:r>
            </a:p>
          </p:txBody>
        </p:sp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BC949288-D332-5C88-A272-8BC060FA9819}"/>
                </a:ext>
              </a:extLst>
            </p:cNvPr>
            <p:cNvSpPr txBox="1">
              <a:spLocks/>
            </p:cNvSpPr>
            <p:nvPr/>
          </p:nvSpPr>
          <p:spPr>
            <a:xfrm>
              <a:off x="2562288" y="2643893"/>
              <a:ext cx="1742421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Monitor</a:t>
              </a:r>
            </a:p>
          </p:txBody>
        </p: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473476EC-B099-96AC-48F9-4DA227922BFE}"/>
                </a:ext>
              </a:extLst>
            </p:cNvPr>
            <p:cNvSpPr txBox="1">
              <a:spLocks/>
            </p:cNvSpPr>
            <p:nvPr/>
          </p:nvSpPr>
          <p:spPr>
            <a:xfrm>
              <a:off x="4318862" y="2643893"/>
              <a:ext cx="1748442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Ecosystem</a:t>
              </a: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EB8DE9EC-E4FB-9F39-BADF-79FDE1CE0404}"/>
                </a:ext>
              </a:extLst>
            </p:cNvPr>
            <p:cNvSpPr txBox="1">
              <a:spLocks/>
            </p:cNvSpPr>
            <p:nvPr/>
          </p:nvSpPr>
          <p:spPr>
            <a:xfrm>
              <a:off x="6084025" y="2643893"/>
              <a:ext cx="1746504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Brand</a:t>
              </a: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BA1E7981-F492-E614-7641-D88948257EFB}"/>
                </a:ext>
              </a:extLst>
            </p:cNvPr>
            <p:cNvSpPr txBox="1">
              <a:spLocks/>
            </p:cNvSpPr>
            <p:nvPr/>
          </p:nvSpPr>
          <p:spPr>
            <a:xfrm>
              <a:off x="7951094" y="2643893"/>
              <a:ext cx="1737360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Risks</a:t>
              </a: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605F1F23-D378-384E-4B30-A01C9C3F8F44}"/>
                </a:ext>
              </a:extLst>
            </p:cNvPr>
            <p:cNvSpPr txBox="1">
              <a:spLocks/>
            </p:cNvSpPr>
            <p:nvPr/>
          </p:nvSpPr>
          <p:spPr>
            <a:xfrm>
              <a:off x="794745" y="4500639"/>
              <a:ext cx="1737360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People</a:t>
              </a:r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8F7AD2C6-0BA3-F785-C631-F0FE297924E3}"/>
                </a:ext>
              </a:extLst>
            </p:cNvPr>
            <p:cNvSpPr txBox="1">
              <a:spLocks/>
            </p:cNvSpPr>
            <p:nvPr/>
          </p:nvSpPr>
          <p:spPr>
            <a:xfrm>
              <a:off x="2562289" y="4500639"/>
              <a:ext cx="1746504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Data</a:t>
              </a:r>
            </a:p>
          </p:txBody>
        </p: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C627D784-FDD3-361F-A56F-BC7E82D1929F}"/>
                </a:ext>
              </a:extLst>
            </p:cNvPr>
            <p:cNvSpPr txBox="1">
              <a:spLocks/>
            </p:cNvSpPr>
            <p:nvPr/>
          </p:nvSpPr>
          <p:spPr>
            <a:xfrm>
              <a:off x="4315602" y="4500639"/>
              <a:ext cx="1746504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Tools</a:t>
              </a: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8BCCC1F9-93FB-7EEC-A717-596F867A2414}"/>
                </a:ext>
              </a:extLst>
            </p:cNvPr>
            <p:cNvSpPr txBox="1">
              <a:spLocks/>
            </p:cNvSpPr>
            <p:nvPr/>
          </p:nvSpPr>
          <p:spPr>
            <a:xfrm>
              <a:off x="6075801" y="4500639"/>
              <a:ext cx="1737360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Processes</a:t>
              </a:r>
            </a:p>
          </p:txBody>
        </p: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2B977009-FF7A-FC49-9FEF-2C6DD920ED59}"/>
                </a:ext>
              </a:extLst>
            </p:cNvPr>
            <p:cNvSpPr txBox="1">
              <a:spLocks/>
            </p:cNvSpPr>
            <p:nvPr/>
          </p:nvSpPr>
          <p:spPr>
            <a:xfrm>
              <a:off x="7951094" y="4500639"/>
              <a:ext cx="1746504" cy="200055"/>
            </a:xfrm>
            <a:prstGeom prst="rect">
              <a:avLst/>
            </a:prstGeom>
            <a:noFill/>
          </p:spPr>
          <p:txBody>
            <a:bodyPr wrap="square" lIns="72000" tIns="0" rIns="0" bIns="0" rtlCol="0">
              <a:spAutoFit/>
            </a:bodyPr>
            <a:lstStyle/>
            <a:p>
              <a:pPr algn="ctr"/>
              <a:r>
                <a:rPr lang="en-US" sz="1300" b="1" dirty="0">
                  <a:solidFill>
                    <a:srgbClr val="4D4D4D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Actions</a:t>
              </a:r>
            </a:p>
          </p:txBody>
        </p:sp>
      </p:grpSp>
      <p:sp>
        <p:nvSpPr>
          <p:cNvPr id="188" name="TextBox 187">
            <a:extLst>
              <a:ext uri="{FF2B5EF4-FFF2-40B4-BE49-F238E27FC236}">
                <a16:creationId xmlns:a16="http://schemas.microsoft.com/office/drawing/2014/main" id="{3119C80D-B8C5-31AF-5B08-F30639148BA6}"/>
              </a:ext>
            </a:extLst>
          </p:cNvPr>
          <p:cNvSpPr txBox="1"/>
          <p:nvPr userDrawn="1"/>
        </p:nvSpPr>
        <p:spPr>
          <a:xfrm>
            <a:off x="212896" y="34093"/>
            <a:ext cx="7628048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en-US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Simple Business Design - Sustainability</a:t>
            </a:r>
          </a:p>
        </p:txBody>
      </p:sp>
      <p:pic>
        <p:nvPicPr>
          <p:cNvPr id="9" name="Picture 8" descr="A green and white logo&#10;&#10;Description automatically generated">
            <a:extLst>
              <a:ext uri="{FF2B5EF4-FFF2-40B4-BE49-F238E27FC236}">
                <a16:creationId xmlns:a16="http://schemas.microsoft.com/office/drawing/2014/main" id="{BF9980A9-CF9D-A050-86A8-5191140698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2180" y="6298313"/>
            <a:ext cx="525921" cy="499370"/>
          </a:xfrm>
          <a:prstGeom prst="rect">
            <a:avLst/>
          </a:prstGeom>
        </p:spPr>
      </p:pic>
      <p:pic>
        <p:nvPicPr>
          <p:cNvPr id="11" name="Picture 10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F3EB4556-39F7-F0A2-4B1B-4F79ECBAA75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6893" y="6350749"/>
            <a:ext cx="1277605" cy="403079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F7E76C9-429E-D082-8FB1-8F79E0E07308}"/>
              </a:ext>
            </a:extLst>
          </p:cNvPr>
          <p:cNvSpPr/>
          <p:nvPr userDrawn="1"/>
        </p:nvSpPr>
        <p:spPr>
          <a:xfrm rot="5400000">
            <a:off x="7641902" y="437273"/>
            <a:ext cx="2347803" cy="1800513"/>
          </a:xfrm>
          <a:prstGeom prst="roundRect">
            <a:avLst>
              <a:gd name="adj" fmla="val 5499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7E79A1CD-D9CA-390C-9202-019611263133}"/>
              </a:ext>
            </a:extLst>
          </p:cNvPr>
          <p:cNvSpPr/>
          <p:nvPr userDrawn="1"/>
        </p:nvSpPr>
        <p:spPr>
          <a:xfrm rot="5400000">
            <a:off x="7921737" y="2580448"/>
            <a:ext cx="1788129" cy="1800508"/>
          </a:xfrm>
          <a:prstGeom prst="roundRect">
            <a:avLst>
              <a:gd name="adj" fmla="val 5499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43B1859B-3F10-AF8B-FBD9-F95656FA6A17}"/>
              </a:ext>
            </a:extLst>
          </p:cNvPr>
          <p:cNvSpPr/>
          <p:nvPr userDrawn="1"/>
        </p:nvSpPr>
        <p:spPr>
          <a:xfrm rot="5400000">
            <a:off x="7921737" y="4443782"/>
            <a:ext cx="1788129" cy="1800508"/>
          </a:xfrm>
          <a:prstGeom prst="roundRect">
            <a:avLst>
              <a:gd name="adj" fmla="val 5499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ound Same Side Corner Rectangle 18">
            <a:extLst>
              <a:ext uri="{FF2B5EF4-FFF2-40B4-BE49-F238E27FC236}">
                <a16:creationId xmlns:a16="http://schemas.microsoft.com/office/drawing/2014/main" id="{1DD3E286-B106-4217-2EA8-B049F35459DA}"/>
              </a:ext>
            </a:extLst>
          </p:cNvPr>
          <p:cNvSpPr/>
          <p:nvPr userDrawn="1"/>
        </p:nvSpPr>
        <p:spPr>
          <a:xfrm>
            <a:off x="7922526" y="163627"/>
            <a:ext cx="1785248" cy="568501"/>
          </a:xfrm>
          <a:prstGeom prst="round2Same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B4E22E1-D5F0-6055-7233-D52E033E397E}"/>
              </a:ext>
            </a:extLst>
          </p:cNvPr>
          <p:cNvSpPr txBox="1"/>
          <p:nvPr userDrawn="1"/>
        </p:nvSpPr>
        <p:spPr>
          <a:xfrm>
            <a:off x="7915548" y="267476"/>
            <a:ext cx="1800508" cy="369332"/>
          </a:xfrm>
          <a:prstGeom prst="rect">
            <a:avLst/>
          </a:prstGeom>
          <a:noFill/>
          <a:ln>
            <a:noFill/>
          </a:ln>
        </p:spPr>
        <p:txBody>
          <a:bodyPr wrap="square" t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Momentum</a:t>
            </a:r>
            <a:endParaRPr lang="en-US" sz="2200" b="1" dirty="0">
              <a:solidFill>
                <a:schemeClr val="bg1"/>
              </a:solidFill>
              <a:latin typeface="Calibri" panose="020F0502020204030204" pitchFamily="34" charset="0"/>
              <a:ea typeface="Verdan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06FE4343-A19B-48C1-D756-8A62546EE753}"/>
              </a:ext>
            </a:extLst>
          </p:cNvPr>
          <p:cNvSpPr/>
          <p:nvPr userDrawn="1"/>
        </p:nvSpPr>
        <p:spPr>
          <a:xfrm>
            <a:off x="7922529" y="731122"/>
            <a:ext cx="1793528" cy="1779106"/>
          </a:xfrm>
          <a:prstGeom prst="roundRect">
            <a:avLst>
              <a:gd name="adj" fmla="val 5499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1055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0DE2ACA-73C3-E394-761F-539DDFDEC5EC}"/>
              </a:ext>
            </a:extLst>
          </p:cNvPr>
          <p:cNvGrpSpPr/>
          <p:nvPr/>
        </p:nvGrpSpPr>
        <p:grpSpPr>
          <a:xfrm>
            <a:off x="801385" y="1000541"/>
            <a:ext cx="8887069" cy="5230946"/>
            <a:chOff x="801385" y="1000541"/>
            <a:chExt cx="8887069" cy="523094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271431D-AD74-A690-52F9-12937682B0FC}"/>
                </a:ext>
              </a:extLst>
            </p:cNvPr>
            <p:cNvSpPr txBox="1"/>
            <p:nvPr/>
          </p:nvSpPr>
          <p:spPr>
            <a:xfrm>
              <a:off x="801385" y="1004738"/>
              <a:ext cx="1735450" cy="1493087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pPr algn="ctr"/>
              <a:r>
                <a:rPr lang="en-US" sz="1000" dirty="0"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What impact does sustainability have on the purpose of this business?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07B4AE8-12BB-C198-E043-45465CEBD2D0}"/>
                </a:ext>
              </a:extLst>
            </p:cNvPr>
            <p:cNvSpPr txBox="1"/>
            <p:nvPr/>
          </p:nvSpPr>
          <p:spPr>
            <a:xfrm>
              <a:off x="2581980" y="1001890"/>
              <a:ext cx="1737360" cy="1491844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pPr algn="ctr"/>
              <a:r>
                <a:rPr lang="en-US" sz="1000" dirty="0"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What expectations do  customers have regarding sustainability and how can this business help achieve their wishes?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0C7E244-869A-EDD4-96FF-C8BD981F81D2}"/>
                </a:ext>
              </a:extLst>
            </p:cNvPr>
            <p:cNvSpPr txBox="1"/>
            <p:nvPr/>
          </p:nvSpPr>
          <p:spPr>
            <a:xfrm>
              <a:off x="4346667" y="1001889"/>
              <a:ext cx="1737360" cy="1491049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pPr algn="ctr"/>
              <a:r>
                <a:rPr lang="en-US" sz="1000" dirty="0"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How has sustainability been designed into the products, packaging and services of this business?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029FCFF-011B-60AE-E8B5-45DAB1C771A0}"/>
                </a:ext>
              </a:extLst>
            </p:cNvPr>
            <p:cNvSpPr txBox="1"/>
            <p:nvPr/>
          </p:nvSpPr>
          <p:spPr>
            <a:xfrm>
              <a:off x="6111354" y="1000541"/>
              <a:ext cx="1702012" cy="1491048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pPr algn="ctr"/>
              <a:r>
                <a:rPr lang="en-US" sz="1000" dirty="0"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What clues and information does this business provide to customers to inspire sustainable behaviors?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A8E392C-BEC0-F833-1DF6-7B58192611E1}"/>
                </a:ext>
              </a:extLst>
            </p:cNvPr>
            <p:cNvSpPr txBox="1"/>
            <p:nvPr/>
          </p:nvSpPr>
          <p:spPr>
            <a:xfrm>
              <a:off x="7951094" y="1001889"/>
              <a:ext cx="1737360" cy="1489699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pPr algn="ctr"/>
              <a:r>
                <a:rPr lang="en-US" sz="1000" dirty="0"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What beliefs and attitudes are needed for this business to incorporate sustainability in its culture and succeed with its sustainability ambitions?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D1E43AB-6178-E26E-C310-A7B4982066F7}"/>
                </a:ext>
              </a:extLst>
            </p:cNvPr>
            <p:cNvSpPr txBox="1"/>
            <p:nvPr/>
          </p:nvSpPr>
          <p:spPr>
            <a:xfrm>
              <a:off x="820595" y="2873175"/>
              <a:ext cx="1705157" cy="1490472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pPr algn="ctr"/>
              <a:r>
                <a:rPr lang="en-US" sz="1000" dirty="0"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What major achievements are required to bring sustainability of this business to the next level?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1B0B9F8-F15D-3071-8A22-CA652D6CF813}"/>
                </a:ext>
              </a:extLst>
            </p:cNvPr>
            <p:cNvSpPr txBox="1"/>
            <p:nvPr/>
          </p:nvSpPr>
          <p:spPr>
            <a:xfrm>
              <a:off x="2580879" y="2873175"/>
              <a:ext cx="1707602" cy="1490472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pPr algn="ctr"/>
              <a:r>
                <a:rPr lang="en-US" sz="1000" dirty="0"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How is sustainability measured within this business?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ECB4844-2888-8EA6-CA89-989344EFC942}"/>
                </a:ext>
              </a:extLst>
            </p:cNvPr>
            <p:cNvSpPr txBox="1"/>
            <p:nvPr/>
          </p:nvSpPr>
          <p:spPr>
            <a:xfrm>
              <a:off x="4344133" y="2873175"/>
              <a:ext cx="1709034" cy="1490472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pPr algn="ctr"/>
              <a:r>
                <a:rPr lang="en-US" sz="1000" dirty="0"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What collaborators in the supply chain or competitors in the market can help improve sustainability?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D4AC884-611C-F3A7-0BCE-B7F6CB5E0CAE}"/>
                </a:ext>
              </a:extLst>
            </p:cNvPr>
            <p:cNvSpPr txBox="1"/>
            <p:nvPr/>
          </p:nvSpPr>
          <p:spPr>
            <a:xfrm>
              <a:off x="6107387" y="2873175"/>
              <a:ext cx="1690787" cy="1490472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pPr algn="ctr"/>
              <a:r>
                <a:rPr lang="en-US" sz="1000" dirty="0"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How can the branding of this business benefit from sustainability and how can it exhibit that ambitions are authentic and genuine ?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5B2AB46-D259-0B29-B881-C29D278528B4}"/>
                </a:ext>
              </a:extLst>
            </p:cNvPr>
            <p:cNvSpPr txBox="1"/>
            <p:nvPr/>
          </p:nvSpPr>
          <p:spPr>
            <a:xfrm>
              <a:off x="7951095" y="2873175"/>
              <a:ext cx="1734930" cy="1490472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pPr algn="ctr"/>
              <a:r>
                <a:rPr lang="en-US" sz="1000" dirty="0"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What are the main risks regarding sustainability of this business and how are they managed?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D46B044-FCD5-2525-97EA-B678DEB68A30}"/>
                </a:ext>
              </a:extLst>
            </p:cNvPr>
            <p:cNvSpPr txBox="1"/>
            <p:nvPr/>
          </p:nvSpPr>
          <p:spPr>
            <a:xfrm>
              <a:off x="801385" y="4741015"/>
              <a:ext cx="1737360" cy="1490472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pPr algn="ctr"/>
              <a:r>
                <a:rPr lang="en-US" sz="1000" dirty="0"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What people are required for the business to achieve its sustainability goals?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320A338-74B2-0743-6488-ADDA4640F862}"/>
                </a:ext>
              </a:extLst>
            </p:cNvPr>
            <p:cNvSpPr txBox="1"/>
            <p:nvPr/>
          </p:nvSpPr>
          <p:spPr>
            <a:xfrm>
              <a:off x="2587594" y="4741015"/>
              <a:ext cx="1708534" cy="1490472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pPr algn="ctr"/>
              <a:r>
                <a:rPr lang="en-US" sz="1000" dirty="0"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What data is necessary to measure and improve the sustainability efforts of this business?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74DAED9-E2DC-BB55-ACA0-4492EF537C79}"/>
                </a:ext>
              </a:extLst>
            </p:cNvPr>
            <p:cNvSpPr txBox="1"/>
            <p:nvPr/>
          </p:nvSpPr>
          <p:spPr>
            <a:xfrm>
              <a:off x="4340730" y="4741015"/>
              <a:ext cx="1743298" cy="1490472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pPr algn="ctr"/>
              <a:r>
                <a:rPr lang="en-US" sz="1000" dirty="0"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What </a:t>
              </a:r>
              <a:r>
                <a:rPr lang="en-GB" sz="1000" dirty="0"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tools are required to achieve sustainability goals</a:t>
              </a:r>
              <a:r>
                <a:rPr lang="en-US" sz="1000" dirty="0"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?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36D67CF-9267-1DF1-87F1-2BFC767C2E8E}"/>
                </a:ext>
              </a:extLst>
            </p:cNvPr>
            <p:cNvSpPr txBox="1"/>
            <p:nvPr/>
          </p:nvSpPr>
          <p:spPr>
            <a:xfrm>
              <a:off x="6102340" y="4741015"/>
              <a:ext cx="1710822" cy="1490472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pPr algn="ctr"/>
              <a:r>
                <a:rPr lang="en-US" sz="1000" dirty="0"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What are the most important processes to ensure continuous sustainable improvement?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D1A84E2-1977-5250-C87A-DD845EC9420C}"/>
                </a:ext>
              </a:extLst>
            </p:cNvPr>
            <p:cNvSpPr txBox="1"/>
            <p:nvPr/>
          </p:nvSpPr>
          <p:spPr>
            <a:xfrm>
              <a:off x="7951094" y="4741015"/>
              <a:ext cx="1701814" cy="1490472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pPr algn="ctr"/>
              <a:r>
                <a:rPr lang="en-US" sz="1000"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What actions related to sustainability of this business can be completed quickly?</a:t>
              </a:r>
              <a:endParaRPr lang="en-US" sz="1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0946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0DE2ACA-73C3-E394-761F-539DDFDEC5EC}"/>
              </a:ext>
            </a:extLst>
          </p:cNvPr>
          <p:cNvGrpSpPr/>
          <p:nvPr/>
        </p:nvGrpSpPr>
        <p:grpSpPr>
          <a:xfrm>
            <a:off x="801385" y="1000541"/>
            <a:ext cx="8887069" cy="5230946"/>
            <a:chOff x="801385" y="1000541"/>
            <a:chExt cx="8887069" cy="523094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271431D-AD74-A690-52F9-12937682B0FC}"/>
                </a:ext>
              </a:extLst>
            </p:cNvPr>
            <p:cNvSpPr txBox="1"/>
            <p:nvPr/>
          </p:nvSpPr>
          <p:spPr>
            <a:xfrm>
              <a:off x="801385" y="1004738"/>
              <a:ext cx="1735450" cy="1493087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r>
                <a:rPr lang="en-US" sz="1000" dirty="0">
                  <a:latin typeface="Calibri" panose="020F0502020204030204" pitchFamily="34" charset="0"/>
                  <a:ea typeface="Verdana" panose="020B0604030504040204" pitchFamily="34" charset="0"/>
                  <a:cs typeface="Calibri" panose="020F0502020204030204" pitchFamily="34" charset="0"/>
                </a:rPr>
                <a:t>Click in the areas of the canvas to enter your answers… </a:t>
              </a:r>
            </a:p>
            <a:p>
              <a:endParaRPr lang="en-US" sz="1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07B4AE8-12BB-C198-E043-45465CEBD2D0}"/>
                </a:ext>
              </a:extLst>
            </p:cNvPr>
            <p:cNvSpPr txBox="1"/>
            <p:nvPr/>
          </p:nvSpPr>
          <p:spPr>
            <a:xfrm>
              <a:off x="2581980" y="1001890"/>
              <a:ext cx="1737360" cy="1491844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endParaRPr lang="en-US" sz="1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0C7E244-869A-EDD4-96FF-C8BD981F81D2}"/>
                </a:ext>
              </a:extLst>
            </p:cNvPr>
            <p:cNvSpPr txBox="1"/>
            <p:nvPr/>
          </p:nvSpPr>
          <p:spPr>
            <a:xfrm>
              <a:off x="4346667" y="1001889"/>
              <a:ext cx="1737360" cy="1491049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endParaRPr lang="en-US" sz="1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029FCFF-011B-60AE-E8B5-45DAB1C771A0}"/>
                </a:ext>
              </a:extLst>
            </p:cNvPr>
            <p:cNvSpPr txBox="1"/>
            <p:nvPr/>
          </p:nvSpPr>
          <p:spPr>
            <a:xfrm>
              <a:off x="6111354" y="1000541"/>
              <a:ext cx="1702012" cy="1491048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endParaRPr lang="en-US" sz="1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A8E392C-BEC0-F833-1DF6-7B58192611E1}"/>
                </a:ext>
              </a:extLst>
            </p:cNvPr>
            <p:cNvSpPr txBox="1"/>
            <p:nvPr/>
          </p:nvSpPr>
          <p:spPr>
            <a:xfrm>
              <a:off x="7951094" y="1001889"/>
              <a:ext cx="1737360" cy="1489699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endParaRPr lang="en-US" sz="1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D1E43AB-6178-E26E-C310-A7B4982066F7}"/>
                </a:ext>
              </a:extLst>
            </p:cNvPr>
            <p:cNvSpPr txBox="1"/>
            <p:nvPr/>
          </p:nvSpPr>
          <p:spPr>
            <a:xfrm>
              <a:off x="820595" y="2873175"/>
              <a:ext cx="1705157" cy="1490472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endParaRPr lang="en-US" sz="1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1B0B9F8-F15D-3071-8A22-CA652D6CF813}"/>
                </a:ext>
              </a:extLst>
            </p:cNvPr>
            <p:cNvSpPr txBox="1"/>
            <p:nvPr/>
          </p:nvSpPr>
          <p:spPr>
            <a:xfrm>
              <a:off x="2580879" y="2873175"/>
              <a:ext cx="1707602" cy="1490472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endParaRPr lang="en-US" sz="1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ECB4844-2888-8EA6-CA89-989344EFC942}"/>
                </a:ext>
              </a:extLst>
            </p:cNvPr>
            <p:cNvSpPr txBox="1"/>
            <p:nvPr/>
          </p:nvSpPr>
          <p:spPr>
            <a:xfrm>
              <a:off x="4344133" y="2873175"/>
              <a:ext cx="1709034" cy="1490472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endParaRPr lang="en-US" sz="1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D4AC884-611C-F3A7-0BCE-B7F6CB5E0CAE}"/>
                </a:ext>
              </a:extLst>
            </p:cNvPr>
            <p:cNvSpPr txBox="1"/>
            <p:nvPr/>
          </p:nvSpPr>
          <p:spPr>
            <a:xfrm>
              <a:off x="6107387" y="2873175"/>
              <a:ext cx="1690787" cy="1490472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endParaRPr lang="en-US" sz="1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5B2AB46-D259-0B29-B881-C29D278528B4}"/>
                </a:ext>
              </a:extLst>
            </p:cNvPr>
            <p:cNvSpPr txBox="1"/>
            <p:nvPr/>
          </p:nvSpPr>
          <p:spPr>
            <a:xfrm>
              <a:off x="7951095" y="2873175"/>
              <a:ext cx="1734930" cy="1490472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endParaRPr lang="en-US" sz="1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D46B044-FCD5-2525-97EA-B678DEB68A30}"/>
                </a:ext>
              </a:extLst>
            </p:cNvPr>
            <p:cNvSpPr txBox="1"/>
            <p:nvPr/>
          </p:nvSpPr>
          <p:spPr>
            <a:xfrm>
              <a:off x="801385" y="4741015"/>
              <a:ext cx="1737360" cy="1490472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endParaRPr lang="en-US" sz="1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320A338-74B2-0743-6488-ADDA4640F862}"/>
                </a:ext>
              </a:extLst>
            </p:cNvPr>
            <p:cNvSpPr txBox="1"/>
            <p:nvPr/>
          </p:nvSpPr>
          <p:spPr>
            <a:xfrm>
              <a:off x="2587594" y="4741015"/>
              <a:ext cx="1708534" cy="1490472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endParaRPr lang="en-US" sz="1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74DAED9-E2DC-BB55-ACA0-4492EF537C79}"/>
                </a:ext>
              </a:extLst>
            </p:cNvPr>
            <p:cNvSpPr txBox="1"/>
            <p:nvPr/>
          </p:nvSpPr>
          <p:spPr>
            <a:xfrm>
              <a:off x="4340730" y="4741015"/>
              <a:ext cx="1743298" cy="1490472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endParaRPr lang="en-US" sz="1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36D67CF-9267-1DF1-87F1-2BFC767C2E8E}"/>
                </a:ext>
              </a:extLst>
            </p:cNvPr>
            <p:cNvSpPr txBox="1"/>
            <p:nvPr/>
          </p:nvSpPr>
          <p:spPr>
            <a:xfrm>
              <a:off x="6102340" y="4741015"/>
              <a:ext cx="1710822" cy="1490472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endParaRPr lang="en-US" sz="1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D1A84E2-1977-5250-C87A-DD845EC9420C}"/>
                </a:ext>
              </a:extLst>
            </p:cNvPr>
            <p:cNvSpPr txBox="1"/>
            <p:nvPr/>
          </p:nvSpPr>
          <p:spPr>
            <a:xfrm>
              <a:off x="7951094" y="4741015"/>
              <a:ext cx="1701814" cy="1490472"/>
            </a:xfrm>
            <a:prstGeom prst="rect">
              <a:avLst/>
            </a:prstGeom>
            <a:noFill/>
          </p:spPr>
          <p:txBody>
            <a:bodyPr wrap="square" lIns="72000" tIns="0" rIns="72000" bIns="0" rtlCol="0">
              <a:noAutofit/>
            </a:bodyPr>
            <a:lstStyle/>
            <a:p>
              <a:endParaRPr lang="en-US" sz="1000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6275634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908</TotalTime>
  <Words>234</Words>
  <Application>Microsoft Macintosh PowerPoint</Application>
  <PresentationFormat>A4 Paper (210x297 mm)</PresentationFormat>
  <Paragraphs>16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Calibri</vt:lpstr>
      <vt:lpstr>1_Custom Design</vt:lpstr>
      <vt:lpstr>Custom Design</vt:lpstr>
      <vt:lpstr>1_Office Theme</vt:lpstr>
      <vt:lpstr>2_Custom Design</vt:lpstr>
      <vt:lpstr>5_Office Theme</vt:lpstr>
      <vt:lpstr>PowerPoint Presentation</vt:lpstr>
      <vt:lpstr>PowerPoint Presentation</vt:lpstr>
    </vt:vector>
  </TitlesOfParts>
  <Manager/>
  <Company>Qhuba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Simple Business Design Sustainability</dc:title>
  <dc:subject/>
  <dc:creator>Jessica van Beek, Simon Brod, Wim Lubbersen and Chris Parker</dc:creator>
  <cp:keywords/>
  <dc:description>v2023.2 - 18 September 2023
Qhuba.com
Ebullient.com/resources
Derived from the Simple Business Design framework</dc:description>
  <cp:lastModifiedBy>Chris Parker</cp:lastModifiedBy>
  <cp:revision>37</cp:revision>
  <dcterms:created xsi:type="dcterms:W3CDTF">2023-01-31T14:15:18Z</dcterms:created>
  <dcterms:modified xsi:type="dcterms:W3CDTF">2023-09-26T14:48:23Z</dcterms:modified>
  <cp:category/>
</cp:coreProperties>
</file>